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Corbel"/>
      <p:regular r:id="rId25"/>
      <p:bold r:id="rId26"/>
      <p:italic r:id="rId27"/>
      <p:boldItalic r:id="rId28"/>
    </p:embeddedFont>
    <p:embeddedFont>
      <p:font typeface="Candara"/>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h6E0qG55ooAQHC231cxD3yYtq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orbel-bold.fntdata"/><Relationship Id="rId25" Type="http://schemas.openxmlformats.org/officeDocument/2006/relationships/font" Target="fonts/Corbel-regular.fntdata"/><Relationship Id="rId28" Type="http://schemas.openxmlformats.org/officeDocument/2006/relationships/font" Target="fonts/Corbel-boldItalic.fntdata"/><Relationship Id="rId27" Type="http://schemas.openxmlformats.org/officeDocument/2006/relationships/font" Target="fonts/Corbel-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andara-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ndara-italic.fntdata"/><Relationship Id="rId30" Type="http://schemas.openxmlformats.org/officeDocument/2006/relationships/font" Target="fonts/Candara-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Candara-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and congratulate the customers. Importance of the purchase. Reduce GHG by 40%</a:t>
            </a:r>
            <a:endParaRPr/>
          </a:p>
        </p:txBody>
      </p:sp>
      <p:sp>
        <p:nvSpPr>
          <p:cNvPr id="196" name="Google Shape;19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Bio introduction of Andy</a:t>
            </a:r>
            <a:endParaRPr/>
          </a:p>
        </p:txBody>
      </p:sp>
      <p:sp>
        <p:nvSpPr>
          <p:cNvPr id="402" name="Google Shape;40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Introduce myself, staff, and our experts, special guests! Brigitte Steven Femi</a:t>
            </a:r>
            <a:endParaRPr/>
          </a:p>
        </p:txBody>
      </p:sp>
      <p:sp>
        <p:nvSpPr>
          <p:cNvPr id="204" name="Google Shape;20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makes the Net Zero different.</a:t>
            </a:r>
            <a:endParaRPr/>
          </a:p>
        </p:txBody>
      </p:sp>
      <p:sp>
        <p:nvSpPr>
          <p:cNvPr id="217" name="Google Shape;21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Performance based approach. Science methodologies are employed.</a:t>
            </a:r>
            <a:endParaRPr/>
          </a:p>
        </p:txBody>
      </p:sp>
      <p:sp>
        <p:nvSpPr>
          <p:cNvPr id="237" name="Google Shape;2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Attic detail, floor assemblies 10” conc walls, basement insul’n</a:t>
            </a:r>
            <a:endParaRPr/>
          </a:p>
        </p:txBody>
      </p:sp>
      <p:sp>
        <p:nvSpPr>
          <p:cNvPr id="275" name="Google Shape;2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showMasterSp="0">
  <p:cSld name="Title Slide with Image">
    <p:bg>
      <p:bgPr>
        <a:solidFill>
          <a:srgbClr val="F2F2F2"/>
        </a:solidFill>
      </p:bgPr>
    </p:bg>
    <p:spTree>
      <p:nvGrpSpPr>
        <p:cNvPr id="21" name="Shape 21"/>
        <p:cNvGrpSpPr/>
        <p:nvPr/>
      </p:nvGrpSpPr>
      <p:grpSpPr>
        <a:xfrm>
          <a:off x="0" y="0"/>
          <a:ext cx="0" cy="0"/>
          <a:chOff x="0" y="0"/>
          <a:chExt cx="0" cy="0"/>
        </a:xfrm>
      </p:grpSpPr>
      <p:sp>
        <p:nvSpPr>
          <p:cNvPr id="22" name="Google Shape;22;p22"/>
          <p:cNvSpPr/>
          <p:nvPr>
            <p:ph idx="2" type="pic"/>
          </p:nvPr>
        </p:nvSpPr>
        <p:spPr>
          <a:xfrm>
            <a:off x="0" y="0"/>
            <a:ext cx="9780588" cy="6804025"/>
          </a:xfrm>
          <a:prstGeom prst="rect">
            <a:avLst/>
          </a:prstGeom>
          <a:solidFill>
            <a:srgbClr val="D8D8D8"/>
          </a:solidFill>
          <a:ln>
            <a:noFill/>
          </a:ln>
        </p:spPr>
      </p:sp>
      <p:sp>
        <p:nvSpPr>
          <p:cNvPr id="23" name="Google Shape;23;p22"/>
          <p:cNvSpPr txBox="1"/>
          <p:nvPr>
            <p:ph type="ctrTitle"/>
          </p:nvPr>
        </p:nvSpPr>
        <p:spPr>
          <a:xfrm>
            <a:off x="3200400" y="2811053"/>
            <a:ext cx="8991600" cy="1261295"/>
          </a:xfrm>
          <a:prstGeom prst="rect">
            <a:avLst/>
          </a:prstGeom>
          <a:solidFill>
            <a:schemeClr val="lt1"/>
          </a:solidFill>
          <a:ln>
            <a:noFill/>
          </a:ln>
        </p:spPr>
        <p:txBody>
          <a:bodyPr anchorCtr="0" anchor="t" bIns="180000" lIns="180000" spcFirstLastPara="1" rIns="252000" wrap="square" tIns="180000">
            <a:noAutofit/>
          </a:bodyPr>
          <a:lstStyle>
            <a:lvl1pPr lvl="0" algn="r">
              <a:lnSpc>
                <a:spcPct val="90000"/>
              </a:lnSpc>
              <a:spcBef>
                <a:spcPts val="0"/>
              </a:spcBef>
              <a:spcAft>
                <a:spcPts val="0"/>
              </a:spcAft>
              <a:buClr>
                <a:srgbClr val="3F3F3F"/>
              </a:buClr>
              <a:buSzPts val="6000"/>
              <a:buFont typeface="Corbel"/>
              <a:buNone/>
              <a:defRPr b="1"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2"/>
          <p:cNvSpPr txBox="1"/>
          <p:nvPr>
            <p:ph idx="1" type="subTitle"/>
          </p:nvPr>
        </p:nvSpPr>
        <p:spPr>
          <a:xfrm>
            <a:off x="3200400" y="4061039"/>
            <a:ext cx="6580188" cy="580921"/>
          </a:xfrm>
          <a:prstGeom prst="rect">
            <a:avLst/>
          </a:prstGeom>
          <a:solidFill>
            <a:schemeClr val="dk1">
              <a:alpha val="80000"/>
            </a:schemeClr>
          </a:solidFill>
          <a:ln>
            <a:noFill/>
          </a:ln>
        </p:spPr>
        <p:txBody>
          <a:bodyPr anchorCtr="0" anchor="t" bIns="180000" lIns="180000" spcFirstLastPara="1" rIns="180000" wrap="square" tIns="180000">
            <a:noAutofit/>
          </a:bodyPr>
          <a:lstStyle>
            <a:lvl1pPr lvl="0" algn="r">
              <a:lnSpc>
                <a:spcPct val="90000"/>
              </a:lnSpc>
              <a:spcBef>
                <a:spcPts val="1000"/>
              </a:spcBef>
              <a:spcAft>
                <a:spcPts val="0"/>
              </a:spcAft>
              <a:buClr>
                <a:schemeClr val="lt1"/>
              </a:buClr>
              <a:buSzPts val="1800"/>
              <a:buNone/>
              <a:defRPr>
                <a:solidFill>
                  <a:schemeClr val="lt1"/>
                </a:solidFill>
              </a:defRPr>
            </a:lvl1pPr>
            <a:lvl2pPr lvl="1" algn="l">
              <a:lnSpc>
                <a:spcPct val="90000"/>
              </a:lnSpc>
              <a:spcBef>
                <a:spcPts val="500"/>
              </a:spcBef>
              <a:spcAft>
                <a:spcPts val="0"/>
              </a:spcAft>
              <a:buClr>
                <a:srgbClr val="3F3F3F"/>
              </a:buClr>
              <a:buSzPts val="1800"/>
              <a:buChar char="•"/>
              <a:defRPr/>
            </a:lvl2pPr>
            <a:lvl3pPr lvl="2" algn="l">
              <a:lnSpc>
                <a:spcPct val="90000"/>
              </a:lnSpc>
              <a:spcBef>
                <a:spcPts val="500"/>
              </a:spcBef>
              <a:spcAft>
                <a:spcPts val="0"/>
              </a:spcAft>
              <a:buClr>
                <a:srgbClr val="3F3F3F"/>
              </a:buClr>
              <a:buSzPts val="1800"/>
              <a:buChar char="•"/>
              <a:defRPr/>
            </a:lvl3pPr>
            <a:lvl4pPr lvl="3" algn="l">
              <a:lnSpc>
                <a:spcPct val="90000"/>
              </a:lnSpc>
              <a:spcBef>
                <a:spcPts val="500"/>
              </a:spcBef>
              <a:spcAft>
                <a:spcPts val="0"/>
              </a:spcAft>
              <a:buClr>
                <a:srgbClr val="3F3F3F"/>
              </a:buClr>
              <a:buSzPts val="1800"/>
              <a:buChar char="•"/>
              <a:defRPr/>
            </a:lvl4pPr>
            <a:lvl5pPr lvl="4" algn="l">
              <a:lnSpc>
                <a:spcPct val="90000"/>
              </a:lnSpc>
              <a:spcBef>
                <a:spcPts val="500"/>
              </a:spcBef>
              <a:spcAft>
                <a:spcPts val="0"/>
              </a:spcAft>
              <a:buClr>
                <a:srgbClr val="3F3F3F"/>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 name="Google Shape;25;p22"/>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26" name="Google Shape;26;p22"/>
          <p:cNvSpPr/>
          <p:nvPr/>
        </p:nvSpPr>
        <p:spPr>
          <a:xfrm>
            <a:off x="0" y="6803351"/>
            <a:ext cx="9780104" cy="54650"/>
          </a:xfrm>
          <a:prstGeom prst="rect">
            <a:avLst/>
          </a:prstGeom>
          <a:solidFill>
            <a:srgbClr val="008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27" name="Google Shape;27;p22"/>
          <p:cNvSpPr/>
          <p:nvPr/>
        </p:nvSpPr>
        <p:spPr>
          <a:xfrm>
            <a:off x="11760000" y="6803351"/>
            <a:ext cx="432000" cy="54650"/>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28" name="Google Shape;28;p22"/>
          <p:cNvSpPr/>
          <p:nvPr/>
        </p:nvSpPr>
        <p:spPr>
          <a:xfrm>
            <a:off x="9780588" y="2698612"/>
            <a:ext cx="2411412" cy="114824"/>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99" name="Shape 99"/>
        <p:cNvGrpSpPr/>
        <p:nvPr/>
      </p:nvGrpSpPr>
      <p:grpSpPr>
        <a:xfrm>
          <a:off x="0" y="0"/>
          <a:ext cx="0" cy="0"/>
          <a:chOff x="0" y="0"/>
          <a:chExt cx="0" cy="0"/>
        </a:xfrm>
      </p:grpSpPr>
      <p:sp>
        <p:nvSpPr>
          <p:cNvPr id="100" name="Google Shape;100;p31"/>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31"/>
          <p:cNvSpPr txBox="1"/>
          <p:nvPr>
            <p:ph idx="1" type="body"/>
          </p:nvPr>
        </p:nvSpPr>
        <p:spPr>
          <a:xfrm>
            <a:off x="431800" y="1008000"/>
            <a:ext cx="11339513"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31"/>
          <p:cNvSpPr txBox="1"/>
          <p:nvPr>
            <p:ph idx="2" type="body"/>
          </p:nvPr>
        </p:nvSpPr>
        <p:spPr>
          <a:xfrm>
            <a:off x="432000" y="1512000"/>
            <a:ext cx="11328000"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1"/>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Subtitle">
  <p:cSld name="Two Content with Subtitle">
    <p:spTree>
      <p:nvGrpSpPr>
        <p:cNvPr id="105" name="Shape 105"/>
        <p:cNvGrpSpPr/>
        <p:nvPr/>
      </p:nvGrpSpPr>
      <p:grpSpPr>
        <a:xfrm>
          <a:off x="0" y="0"/>
          <a:ext cx="0" cy="0"/>
          <a:chOff x="0" y="0"/>
          <a:chExt cx="0" cy="0"/>
        </a:xfrm>
      </p:grpSpPr>
      <p:sp>
        <p:nvSpPr>
          <p:cNvPr id="106" name="Google Shape;106;p32"/>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32"/>
          <p:cNvSpPr txBox="1"/>
          <p:nvPr>
            <p:ph idx="1" type="body"/>
          </p:nvPr>
        </p:nvSpPr>
        <p:spPr>
          <a:xfrm>
            <a:off x="431800" y="1008000"/>
            <a:ext cx="11339513"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32"/>
          <p:cNvSpPr txBox="1"/>
          <p:nvPr>
            <p:ph idx="2" type="body"/>
          </p:nvPr>
        </p:nvSpPr>
        <p:spPr>
          <a:xfrm>
            <a:off x="432000" y="1512000"/>
            <a:ext cx="5472000" cy="468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32"/>
          <p:cNvSpPr txBox="1"/>
          <p:nvPr>
            <p:ph idx="3" type="body"/>
          </p:nvPr>
        </p:nvSpPr>
        <p:spPr>
          <a:xfrm>
            <a:off x="6299887" y="1511250"/>
            <a:ext cx="5472113" cy="468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32"/>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2"/>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12" name="Shape 112"/>
        <p:cNvGrpSpPr/>
        <p:nvPr/>
      </p:nvGrpSpPr>
      <p:grpSpPr>
        <a:xfrm>
          <a:off x="0" y="0"/>
          <a:ext cx="0" cy="0"/>
          <a:chOff x="0" y="0"/>
          <a:chExt cx="0" cy="0"/>
        </a:xfrm>
      </p:grpSpPr>
      <p:sp>
        <p:nvSpPr>
          <p:cNvPr id="113" name="Google Shape;113;p33"/>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33"/>
          <p:cNvSpPr txBox="1"/>
          <p:nvPr>
            <p:ph idx="1" type="body"/>
          </p:nvPr>
        </p:nvSpPr>
        <p:spPr>
          <a:xfrm>
            <a:off x="431800" y="1008000"/>
            <a:ext cx="11339513"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33"/>
          <p:cNvSpPr txBox="1"/>
          <p:nvPr>
            <p:ph idx="2" type="body"/>
          </p:nvPr>
        </p:nvSpPr>
        <p:spPr>
          <a:xfrm>
            <a:off x="432000" y="1512000"/>
            <a:ext cx="3600000"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33"/>
          <p:cNvSpPr txBox="1"/>
          <p:nvPr>
            <p:ph idx="3" type="body"/>
          </p:nvPr>
        </p:nvSpPr>
        <p:spPr>
          <a:xfrm>
            <a:off x="4301550" y="1511476"/>
            <a:ext cx="3600450" cy="4679249"/>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3"/>
          <p:cNvSpPr txBox="1"/>
          <p:nvPr>
            <p:ph idx="4" type="body"/>
          </p:nvPr>
        </p:nvSpPr>
        <p:spPr>
          <a:xfrm>
            <a:off x="8171550" y="1511475"/>
            <a:ext cx="3600450"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33"/>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3"/>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lumn">
  <p:cSld name="5 Column">
    <p:spTree>
      <p:nvGrpSpPr>
        <p:cNvPr id="120" name="Shape 120"/>
        <p:cNvGrpSpPr/>
        <p:nvPr/>
      </p:nvGrpSpPr>
      <p:grpSpPr>
        <a:xfrm>
          <a:off x="0" y="0"/>
          <a:ext cx="0" cy="0"/>
          <a:chOff x="0" y="0"/>
          <a:chExt cx="0" cy="0"/>
        </a:xfrm>
      </p:grpSpPr>
      <p:sp>
        <p:nvSpPr>
          <p:cNvPr id="121" name="Google Shape;121;p34"/>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34"/>
          <p:cNvSpPr txBox="1"/>
          <p:nvPr>
            <p:ph idx="1" type="body"/>
          </p:nvPr>
        </p:nvSpPr>
        <p:spPr>
          <a:xfrm>
            <a:off x="431800" y="1008000"/>
            <a:ext cx="11339513"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34"/>
          <p:cNvSpPr txBox="1"/>
          <p:nvPr>
            <p:ph idx="2" type="body"/>
          </p:nvPr>
        </p:nvSpPr>
        <p:spPr>
          <a:xfrm>
            <a:off x="432000" y="1512000"/>
            <a:ext cx="2160000"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34"/>
          <p:cNvSpPr txBox="1"/>
          <p:nvPr>
            <p:ph idx="3" type="body"/>
          </p:nvPr>
        </p:nvSpPr>
        <p:spPr>
          <a:xfrm>
            <a:off x="2726412" y="1512000"/>
            <a:ext cx="2160588"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34"/>
          <p:cNvSpPr txBox="1"/>
          <p:nvPr>
            <p:ph idx="4" type="body"/>
          </p:nvPr>
        </p:nvSpPr>
        <p:spPr>
          <a:xfrm>
            <a:off x="5021412" y="1512000"/>
            <a:ext cx="2160588"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34"/>
          <p:cNvSpPr txBox="1"/>
          <p:nvPr>
            <p:ph idx="5" type="body"/>
          </p:nvPr>
        </p:nvSpPr>
        <p:spPr>
          <a:xfrm>
            <a:off x="7316412" y="1507535"/>
            <a:ext cx="2160588" cy="467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34"/>
          <p:cNvSpPr txBox="1"/>
          <p:nvPr>
            <p:ph idx="6" type="body"/>
          </p:nvPr>
        </p:nvSpPr>
        <p:spPr>
          <a:xfrm>
            <a:off x="9611412" y="1507535"/>
            <a:ext cx="2160588" cy="468371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34"/>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34"/>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F2F2F2"/>
        </a:solidFill>
      </p:bgPr>
    </p:bg>
    <p:spTree>
      <p:nvGrpSpPr>
        <p:cNvPr id="130" name="Shape 130"/>
        <p:cNvGrpSpPr/>
        <p:nvPr/>
      </p:nvGrpSpPr>
      <p:grpSpPr>
        <a:xfrm>
          <a:off x="0" y="0"/>
          <a:ext cx="0" cy="0"/>
          <a:chOff x="0" y="0"/>
          <a:chExt cx="0" cy="0"/>
        </a:xfrm>
      </p:grpSpPr>
      <p:sp>
        <p:nvSpPr>
          <p:cNvPr id="131" name="Google Shape;131;p35"/>
          <p:cNvSpPr txBox="1"/>
          <p:nvPr>
            <p:ph type="ctrTitle"/>
          </p:nvPr>
        </p:nvSpPr>
        <p:spPr>
          <a:xfrm>
            <a:off x="3200400" y="2811053"/>
            <a:ext cx="8991600" cy="1261295"/>
          </a:xfrm>
          <a:prstGeom prst="rect">
            <a:avLst/>
          </a:prstGeom>
          <a:solidFill>
            <a:schemeClr val="lt1"/>
          </a:solidFill>
          <a:ln>
            <a:noFill/>
          </a:ln>
        </p:spPr>
        <p:txBody>
          <a:bodyPr anchorCtr="0" anchor="t" bIns="180000" lIns="180000" spcFirstLastPara="1" rIns="252000" wrap="square" tIns="180000">
            <a:noAutofit/>
          </a:bodyPr>
          <a:lstStyle>
            <a:lvl1pPr lvl="0" algn="r">
              <a:lnSpc>
                <a:spcPct val="90000"/>
              </a:lnSpc>
              <a:spcBef>
                <a:spcPts val="0"/>
              </a:spcBef>
              <a:spcAft>
                <a:spcPts val="0"/>
              </a:spcAft>
              <a:buClr>
                <a:srgbClr val="3F3F3F"/>
              </a:buClr>
              <a:buSzPts val="6000"/>
              <a:buFont typeface="Corbel"/>
              <a:buNone/>
              <a:defRPr b="1"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35"/>
          <p:cNvSpPr txBox="1"/>
          <p:nvPr>
            <p:ph idx="1" type="subTitle"/>
          </p:nvPr>
        </p:nvSpPr>
        <p:spPr>
          <a:xfrm>
            <a:off x="3200400" y="4061039"/>
            <a:ext cx="6580188" cy="580921"/>
          </a:xfrm>
          <a:prstGeom prst="rect">
            <a:avLst/>
          </a:prstGeom>
          <a:solidFill>
            <a:schemeClr val="dk1">
              <a:alpha val="80000"/>
            </a:schemeClr>
          </a:solidFill>
          <a:ln>
            <a:noFill/>
          </a:ln>
        </p:spPr>
        <p:txBody>
          <a:bodyPr anchorCtr="0" anchor="t" bIns="180000" lIns="180000" spcFirstLastPara="1" rIns="180000" wrap="square" tIns="180000">
            <a:noAutofit/>
          </a:bodyPr>
          <a:lstStyle>
            <a:lvl1pPr lvl="0" algn="r">
              <a:lnSpc>
                <a:spcPct val="90000"/>
              </a:lnSpc>
              <a:spcBef>
                <a:spcPts val="1000"/>
              </a:spcBef>
              <a:spcAft>
                <a:spcPts val="0"/>
              </a:spcAft>
              <a:buClr>
                <a:schemeClr val="lt1"/>
              </a:buClr>
              <a:buSzPts val="1800"/>
              <a:buNone/>
              <a:defRPr>
                <a:solidFill>
                  <a:schemeClr val="lt1"/>
                </a:solidFill>
              </a:defRPr>
            </a:lvl1pPr>
            <a:lvl2pPr lvl="1" algn="l">
              <a:lnSpc>
                <a:spcPct val="90000"/>
              </a:lnSpc>
              <a:spcBef>
                <a:spcPts val="500"/>
              </a:spcBef>
              <a:spcAft>
                <a:spcPts val="0"/>
              </a:spcAft>
              <a:buClr>
                <a:srgbClr val="3F3F3F"/>
              </a:buClr>
              <a:buSzPts val="1800"/>
              <a:buChar char="•"/>
              <a:defRPr/>
            </a:lvl2pPr>
            <a:lvl3pPr lvl="2" algn="l">
              <a:lnSpc>
                <a:spcPct val="90000"/>
              </a:lnSpc>
              <a:spcBef>
                <a:spcPts val="500"/>
              </a:spcBef>
              <a:spcAft>
                <a:spcPts val="0"/>
              </a:spcAft>
              <a:buClr>
                <a:srgbClr val="3F3F3F"/>
              </a:buClr>
              <a:buSzPts val="1800"/>
              <a:buChar char="•"/>
              <a:defRPr/>
            </a:lvl3pPr>
            <a:lvl4pPr lvl="3" algn="l">
              <a:lnSpc>
                <a:spcPct val="90000"/>
              </a:lnSpc>
              <a:spcBef>
                <a:spcPts val="500"/>
              </a:spcBef>
              <a:spcAft>
                <a:spcPts val="0"/>
              </a:spcAft>
              <a:buClr>
                <a:srgbClr val="3F3F3F"/>
              </a:buClr>
              <a:buSzPts val="1800"/>
              <a:buChar char="•"/>
              <a:defRPr/>
            </a:lvl4pPr>
            <a:lvl5pPr lvl="4" algn="l">
              <a:lnSpc>
                <a:spcPct val="90000"/>
              </a:lnSpc>
              <a:spcBef>
                <a:spcPts val="500"/>
              </a:spcBef>
              <a:spcAft>
                <a:spcPts val="0"/>
              </a:spcAft>
              <a:buClr>
                <a:srgbClr val="3F3F3F"/>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3" name="Google Shape;133;p35"/>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
        <p:nvSpPr>
          <p:cNvPr id="134" name="Google Shape;134;p35"/>
          <p:cNvSpPr/>
          <p:nvPr/>
        </p:nvSpPr>
        <p:spPr>
          <a:xfrm>
            <a:off x="0" y="6803351"/>
            <a:ext cx="9780104" cy="546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
        <p:nvSpPr>
          <p:cNvPr id="135" name="Google Shape;135;p35"/>
          <p:cNvSpPr/>
          <p:nvPr/>
        </p:nvSpPr>
        <p:spPr>
          <a:xfrm>
            <a:off x="11760000" y="6803351"/>
            <a:ext cx="432000" cy="546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
        <p:nvSpPr>
          <p:cNvPr id="136" name="Google Shape;136;p35"/>
          <p:cNvSpPr/>
          <p:nvPr/>
        </p:nvSpPr>
        <p:spPr>
          <a:xfrm>
            <a:off x="9780588" y="2698612"/>
            <a:ext cx="2411412"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rgbClr val="3F3F3F"/>
        </a:solidFill>
      </p:bgPr>
    </p:bg>
    <p:spTree>
      <p:nvGrpSpPr>
        <p:cNvPr id="137" name="Shape 137"/>
        <p:cNvGrpSpPr/>
        <p:nvPr/>
      </p:nvGrpSpPr>
      <p:grpSpPr>
        <a:xfrm>
          <a:off x="0" y="0"/>
          <a:ext cx="0" cy="0"/>
          <a:chOff x="0" y="0"/>
          <a:chExt cx="0" cy="0"/>
        </a:xfrm>
      </p:grpSpPr>
      <p:sp>
        <p:nvSpPr>
          <p:cNvPr id="138" name="Google Shape;138;p36"/>
          <p:cNvSpPr txBox="1"/>
          <p:nvPr>
            <p:ph type="title"/>
          </p:nvPr>
        </p:nvSpPr>
        <p:spPr>
          <a:xfrm>
            <a:off x="-1700" y="2156226"/>
            <a:ext cx="5958000" cy="1958400"/>
          </a:xfrm>
          <a:prstGeom prst="rect">
            <a:avLst/>
          </a:prstGeom>
          <a:solidFill>
            <a:schemeClr val="lt1"/>
          </a:solidFill>
          <a:ln>
            <a:noFill/>
          </a:ln>
        </p:spPr>
        <p:txBody>
          <a:bodyPr anchorCtr="0" anchor="ctr" bIns="180000" lIns="252000" spcFirstLastPara="1" rIns="180000" wrap="square" tIns="180000">
            <a:noAutofit/>
          </a:bodyPr>
          <a:lstStyle>
            <a:lvl1pPr lvl="0" algn="l">
              <a:lnSpc>
                <a:spcPct val="90000"/>
              </a:lnSpc>
              <a:spcBef>
                <a:spcPts val="0"/>
              </a:spcBef>
              <a:spcAft>
                <a:spcPts val="0"/>
              </a:spcAft>
              <a:buClr>
                <a:srgbClr val="3F3F3F"/>
              </a:buClr>
              <a:buSzPts val="6000"/>
              <a:buFont typeface="Corbel"/>
              <a:buNone/>
              <a:defRPr b="1" sz="6000">
                <a:solidFill>
                  <a:srgbClr val="3F3F3F"/>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36"/>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36"/>
          <p:cNvSpPr/>
          <p:nvPr/>
        </p:nvSpPr>
        <p:spPr>
          <a:xfrm>
            <a:off x="0" y="5209682"/>
            <a:ext cx="2411412"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
        <p:nvSpPr>
          <p:cNvPr id="141" name="Google Shape;141;p36"/>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
        <p:nvSpPr>
          <p:cNvPr id="142" name="Google Shape;142;p36"/>
          <p:cNvSpPr/>
          <p:nvPr/>
        </p:nvSpPr>
        <p:spPr>
          <a:xfrm>
            <a:off x="0" y="6803351"/>
            <a:ext cx="9780104" cy="546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
        <p:nvSpPr>
          <p:cNvPr id="143" name="Google Shape;143;p36"/>
          <p:cNvSpPr/>
          <p:nvPr/>
        </p:nvSpPr>
        <p:spPr>
          <a:xfrm>
            <a:off x="11760000" y="6803351"/>
            <a:ext cx="432000" cy="546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ndara"/>
              <a:ea typeface="Candara"/>
              <a:cs typeface="Candara"/>
              <a:sym typeface="Candara"/>
            </a:endParaRPr>
          </a:p>
        </p:txBody>
      </p:sp>
      <p:sp>
        <p:nvSpPr>
          <p:cNvPr id="144" name="Google Shape;144;p36"/>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45" name="Google Shape;145;p36"/>
          <p:cNvSpPr txBox="1"/>
          <p:nvPr>
            <p:ph idx="1" type="body"/>
          </p:nvPr>
        </p:nvSpPr>
        <p:spPr>
          <a:xfrm>
            <a:off x="0" y="4114627"/>
            <a:ext cx="5956300" cy="1095056"/>
          </a:xfrm>
          <a:prstGeom prst="rect">
            <a:avLst/>
          </a:prstGeom>
          <a:solidFill>
            <a:schemeClr val="dk1">
              <a:alpha val="80000"/>
            </a:schemeClr>
          </a:solidFill>
          <a:ln>
            <a:noFill/>
          </a:ln>
        </p:spPr>
        <p:txBody>
          <a:bodyPr anchorCtr="0" anchor="t" bIns="180000" lIns="252000" spcFirstLastPara="1" rIns="180000" wrap="square" tIns="180000">
            <a:noAutofit/>
          </a:bodyPr>
          <a:lstStyle>
            <a:lvl1pPr indent="-228600" lvl="0" marL="457200" algn="l">
              <a:lnSpc>
                <a:spcPct val="90000"/>
              </a:lnSpc>
              <a:spcBef>
                <a:spcPts val="1000"/>
              </a:spcBef>
              <a:spcAft>
                <a:spcPts val="0"/>
              </a:spcAft>
              <a:buClr>
                <a:schemeClr val="lt1"/>
              </a:buClr>
              <a:buSzPts val="1800"/>
              <a:buNone/>
              <a:defRPr>
                <a:solidFill>
                  <a:schemeClr val="lt1"/>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46" name="Shape 146"/>
        <p:cNvGrpSpPr/>
        <p:nvPr/>
      </p:nvGrpSpPr>
      <p:grpSpPr>
        <a:xfrm>
          <a:off x="0" y="0"/>
          <a:ext cx="0" cy="0"/>
          <a:chOff x="0" y="0"/>
          <a:chExt cx="0" cy="0"/>
        </a:xfrm>
      </p:grpSpPr>
      <p:sp>
        <p:nvSpPr>
          <p:cNvPr id="147" name="Google Shape;147;p37"/>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37"/>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37"/>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50" name="Google Shape;150;p37"/>
          <p:cNvSpPr txBox="1"/>
          <p:nvPr>
            <p:ph idx="1" type="body"/>
          </p:nvPr>
        </p:nvSpPr>
        <p:spPr>
          <a:xfrm>
            <a:off x="6311886" y="1007250"/>
            <a:ext cx="5460114" cy="5169713"/>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37"/>
          <p:cNvSpPr txBox="1"/>
          <p:nvPr>
            <p:ph idx="2" type="body"/>
          </p:nvPr>
        </p:nvSpPr>
        <p:spPr>
          <a:xfrm>
            <a:off x="431999" y="1007250"/>
            <a:ext cx="5448115" cy="5169713"/>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52" name="Shape 152"/>
        <p:cNvGrpSpPr/>
        <p:nvPr/>
      </p:nvGrpSpPr>
      <p:grpSpPr>
        <a:xfrm>
          <a:off x="0" y="0"/>
          <a:ext cx="0" cy="0"/>
          <a:chOff x="0" y="0"/>
          <a:chExt cx="0" cy="0"/>
        </a:xfrm>
      </p:grpSpPr>
      <p:sp>
        <p:nvSpPr>
          <p:cNvPr id="153" name="Google Shape;153;p38"/>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38"/>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38"/>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156" name="Google Shape;156;p38"/>
          <p:cNvSpPr/>
          <p:nvPr/>
        </p:nvSpPr>
        <p:spPr>
          <a:xfrm>
            <a:off x="431800" y="1016231"/>
            <a:ext cx="1984175"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
        <p:nvSpPr>
          <p:cNvPr descr="Accent bar right&#10;" id="157" name="Google Shape;157;p38"/>
          <p:cNvSpPr/>
          <p:nvPr/>
        </p:nvSpPr>
        <p:spPr>
          <a:xfrm>
            <a:off x="6299887" y="1016231"/>
            <a:ext cx="1984175" cy="11482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
        <p:nvSpPr>
          <p:cNvPr id="158" name="Google Shape;158;p38"/>
          <p:cNvSpPr txBox="1"/>
          <p:nvPr>
            <p:ph idx="1" type="body"/>
          </p:nvPr>
        </p:nvSpPr>
        <p:spPr>
          <a:xfrm>
            <a:off x="431800" y="1224128"/>
            <a:ext cx="5448115" cy="358775"/>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9" name="Google Shape;159;p38"/>
          <p:cNvSpPr txBox="1"/>
          <p:nvPr>
            <p:ph idx="2" type="body"/>
          </p:nvPr>
        </p:nvSpPr>
        <p:spPr>
          <a:xfrm>
            <a:off x="6312086" y="1224128"/>
            <a:ext cx="5447914" cy="358775"/>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0" name="Google Shape;160;p38"/>
          <p:cNvSpPr txBox="1"/>
          <p:nvPr>
            <p:ph idx="3" type="body"/>
          </p:nvPr>
        </p:nvSpPr>
        <p:spPr>
          <a:xfrm>
            <a:off x="6299886" y="1955731"/>
            <a:ext cx="5447914" cy="4233932"/>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38"/>
          <p:cNvSpPr txBox="1"/>
          <p:nvPr>
            <p:ph idx="4" type="body"/>
          </p:nvPr>
        </p:nvSpPr>
        <p:spPr>
          <a:xfrm>
            <a:off x="431800" y="1943031"/>
            <a:ext cx="5447914" cy="4246632"/>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2" name="Shape 162"/>
        <p:cNvGrpSpPr/>
        <p:nvPr/>
      </p:nvGrpSpPr>
      <p:grpSpPr>
        <a:xfrm>
          <a:off x="0" y="0"/>
          <a:ext cx="0" cy="0"/>
          <a:chOff x="0" y="0"/>
          <a:chExt cx="0" cy="0"/>
        </a:xfrm>
      </p:grpSpPr>
      <p:sp>
        <p:nvSpPr>
          <p:cNvPr id="163" name="Google Shape;163;p39"/>
          <p:cNvSpPr txBox="1"/>
          <p:nvPr>
            <p:ph type="title"/>
          </p:nvPr>
        </p:nvSpPr>
        <p:spPr>
          <a:xfrm>
            <a:off x="432000" y="432000"/>
            <a:ext cx="3932037" cy="141127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39"/>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9"/>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166" name="Google Shape;166;p39"/>
          <p:cNvSpPr/>
          <p:nvPr/>
        </p:nvSpPr>
        <p:spPr>
          <a:xfrm>
            <a:off x="431800" y="1892926"/>
            <a:ext cx="1984175"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
        <p:nvSpPr>
          <p:cNvPr id="167" name="Google Shape;167;p39"/>
          <p:cNvSpPr txBox="1"/>
          <p:nvPr>
            <p:ph idx="1" type="body"/>
          </p:nvPr>
        </p:nvSpPr>
        <p:spPr>
          <a:xfrm>
            <a:off x="4788816" y="432001"/>
            <a:ext cx="6971184" cy="5429050"/>
          </a:xfrm>
          <a:prstGeom prst="rect">
            <a:avLst/>
          </a:prstGeom>
          <a:noFill/>
          <a:ln>
            <a:noFill/>
          </a:ln>
        </p:spPr>
        <p:txBody>
          <a:bodyPr anchorCtr="0" anchor="t" bIns="0" lIns="0" spcFirstLastPara="1" rIns="0" wrap="square" tIns="0">
            <a:noAutofit/>
          </a:bodyPr>
          <a:lstStyle>
            <a:lvl1pPr indent="-355600" lvl="0" marL="457200" algn="l">
              <a:lnSpc>
                <a:spcPct val="90000"/>
              </a:lnSpc>
              <a:spcBef>
                <a:spcPts val="1000"/>
              </a:spcBef>
              <a:spcAft>
                <a:spcPts val="0"/>
              </a:spcAft>
              <a:buClr>
                <a:srgbClr val="3F3F3F"/>
              </a:buClr>
              <a:buSzPts val="2000"/>
              <a:buChar char="•"/>
              <a:defRPr sz="2000"/>
            </a:lvl1pPr>
            <a:lvl2pPr indent="-342900" lvl="1" marL="914400" algn="l">
              <a:lnSpc>
                <a:spcPct val="90000"/>
              </a:lnSpc>
              <a:spcBef>
                <a:spcPts val="500"/>
              </a:spcBef>
              <a:spcAft>
                <a:spcPts val="0"/>
              </a:spcAft>
              <a:buClr>
                <a:srgbClr val="3F3F3F"/>
              </a:buClr>
              <a:buSzPts val="1800"/>
              <a:buChar char="•"/>
              <a:defRPr sz="1800"/>
            </a:lvl2pPr>
            <a:lvl3pPr indent="-330200" lvl="2" marL="1371600" algn="l">
              <a:lnSpc>
                <a:spcPct val="90000"/>
              </a:lnSpc>
              <a:spcBef>
                <a:spcPts val="500"/>
              </a:spcBef>
              <a:spcAft>
                <a:spcPts val="0"/>
              </a:spcAft>
              <a:buClr>
                <a:srgbClr val="3F3F3F"/>
              </a:buClr>
              <a:buSzPts val="1600"/>
              <a:buChar char="•"/>
              <a:defRPr sz="1600"/>
            </a:lvl3pPr>
            <a:lvl4pPr indent="-317500" lvl="3" marL="1828800" algn="l">
              <a:lnSpc>
                <a:spcPct val="90000"/>
              </a:lnSpc>
              <a:spcBef>
                <a:spcPts val="500"/>
              </a:spcBef>
              <a:spcAft>
                <a:spcPts val="0"/>
              </a:spcAft>
              <a:buClr>
                <a:srgbClr val="3F3F3F"/>
              </a:buClr>
              <a:buSzPts val="1400"/>
              <a:buChar char="•"/>
              <a:defRPr sz="1400"/>
            </a:lvl4pPr>
            <a:lvl5pPr indent="-317500" lvl="4" marL="2286000" algn="l">
              <a:lnSpc>
                <a:spcPct val="90000"/>
              </a:lnSpc>
              <a:spcBef>
                <a:spcPts val="500"/>
              </a:spcBef>
              <a:spcAft>
                <a:spcPts val="0"/>
              </a:spcAft>
              <a:buClr>
                <a:srgbClr val="3F3F3F"/>
              </a:buClr>
              <a:buSzPts val="1400"/>
              <a:buChar char="•"/>
              <a:defRPr sz="1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8" name="Google Shape;168;p39"/>
          <p:cNvSpPr txBox="1"/>
          <p:nvPr>
            <p:ph idx="2" type="body"/>
          </p:nvPr>
        </p:nvSpPr>
        <p:spPr>
          <a:xfrm>
            <a:off x="432000" y="2057400"/>
            <a:ext cx="3932237" cy="38115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69" name="Shape 169"/>
        <p:cNvGrpSpPr/>
        <p:nvPr/>
      </p:nvGrpSpPr>
      <p:grpSpPr>
        <a:xfrm>
          <a:off x="0" y="0"/>
          <a:ext cx="0" cy="0"/>
          <a:chOff x="0" y="0"/>
          <a:chExt cx="0" cy="0"/>
        </a:xfrm>
      </p:grpSpPr>
      <p:sp>
        <p:nvSpPr>
          <p:cNvPr id="170" name="Google Shape;170;p40"/>
          <p:cNvSpPr txBox="1"/>
          <p:nvPr>
            <p:ph type="title"/>
          </p:nvPr>
        </p:nvSpPr>
        <p:spPr>
          <a:xfrm>
            <a:off x="432000" y="432000"/>
            <a:ext cx="3932037" cy="141127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40"/>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40"/>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173" name="Google Shape;173;p40"/>
          <p:cNvSpPr/>
          <p:nvPr/>
        </p:nvSpPr>
        <p:spPr>
          <a:xfrm>
            <a:off x="431800" y="1892926"/>
            <a:ext cx="1984175" cy="11482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
        <p:nvSpPr>
          <p:cNvPr id="174" name="Google Shape;174;p40"/>
          <p:cNvSpPr txBox="1"/>
          <p:nvPr>
            <p:ph idx="1" type="body"/>
          </p:nvPr>
        </p:nvSpPr>
        <p:spPr>
          <a:xfrm>
            <a:off x="432000" y="2057400"/>
            <a:ext cx="3932237" cy="38115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5" name="Google Shape;175;p40"/>
          <p:cNvSpPr/>
          <p:nvPr>
            <p:ph idx="2" type="pic"/>
          </p:nvPr>
        </p:nvSpPr>
        <p:spPr>
          <a:xfrm>
            <a:off x="4788816" y="432001"/>
            <a:ext cx="6971184" cy="542905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Layout 2">
  <p:cSld name="Text Image Layout 2">
    <p:spTree>
      <p:nvGrpSpPr>
        <p:cNvPr id="29" name="Shape 29"/>
        <p:cNvGrpSpPr/>
        <p:nvPr/>
      </p:nvGrpSpPr>
      <p:grpSpPr>
        <a:xfrm>
          <a:off x="0" y="0"/>
          <a:ext cx="0" cy="0"/>
          <a:chOff x="0" y="0"/>
          <a:chExt cx="0" cy="0"/>
        </a:xfrm>
      </p:grpSpPr>
      <p:sp>
        <p:nvSpPr>
          <p:cNvPr id="30" name="Google Shape;30;p23"/>
          <p:cNvSpPr/>
          <p:nvPr>
            <p:ph idx="2" type="pic"/>
          </p:nvPr>
        </p:nvSpPr>
        <p:spPr>
          <a:xfrm>
            <a:off x="0" y="-1"/>
            <a:ext cx="6096000" cy="6371351"/>
          </a:xfrm>
          <a:prstGeom prst="rect">
            <a:avLst/>
          </a:prstGeom>
          <a:solidFill>
            <a:srgbClr val="F2F2F2"/>
          </a:solidFill>
          <a:ln>
            <a:noFill/>
          </a:ln>
        </p:spPr>
      </p:sp>
      <p:sp>
        <p:nvSpPr>
          <p:cNvPr id="31" name="Google Shape;31;p23"/>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lvl1pPr lvl="0" algn="l">
              <a:lnSpc>
                <a:spcPct val="90000"/>
              </a:lnSpc>
              <a:spcBef>
                <a:spcPts val="0"/>
              </a:spcBef>
              <a:spcAft>
                <a:spcPts val="0"/>
              </a:spcAft>
              <a:buClr>
                <a:srgbClr val="3F3F3F"/>
              </a:buClr>
              <a:buSzPts val="6000"/>
              <a:buFont typeface="Corbel"/>
              <a:buNone/>
              <a:defRPr b="1" sz="60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23"/>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lvl1pPr indent="-228600" lvl="0" marL="457200" algn="l">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3"/>
          <p:cNvSpPr txBox="1"/>
          <p:nvPr>
            <p:ph idx="3" type="body"/>
          </p:nvPr>
        </p:nvSpPr>
        <p:spPr>
          <a:xfrm>
            <a:off x="6288000" y="3763648"/>
            <a:ext cx="5472000" cy="2428351"/>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3"/>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3"/>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6" name="Google Shape;36;p23"/>
          <p:cNvSpPr/>
          <p:nvPr/>
        </p:nvSpPr>
        <p:spPr>
          <a:xfrm>
            <a:off x="9775824" y="1762069"/>
            <a:ext cx="1984175" cy="114824"/>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176" name="Shape 176"/>
        <p:cNvGrpSpPr/>
        <p:nvPr/>
      </p:nvGrpSpPr>
      <p:grpSpPr>
        <a:xfrm>
          <a:off x="0" y="0"/>
          <a:ext cx="0" cy="0"/>
          <a:chOff x="0" y="0"/>
          <a:chExt cx="0" cy="0"/>
        </a:xfrm>
      </p:grpSpPr>
      <p:sp>
        <p:nvSpPr>
          <p:cNvPr id="177" name="Google Shape;177;p41"/>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41"/>
          <p:cNvSpPr txBox="1"/>
          <p:nvPr>
            <p:ph idx="1" type="body"/>
          </p:nvPr>
        </p:nvSpPr>
        <p:spPr>
          <a:xfrm>
            <a:off x="431800" y="1008000"/>
            <a:ext cx="11339513"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41"/>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4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1" name="Shape 181"/>
        <p:cNvGrpSpPr/>
        <p:nvPr/>
      </p:nvGrpSpPr>
      <p:grpSpPr>
        <a:xfrm>
          <a:off x="0" y="0"/>
          <a:ext cx="0" cy="0"/>
          <a:chOff x="0" y="0"/>
          <a:chExt cx="0" cy="0"/>
        </a:xfrm>
      </p:grpSpPr>
      <p:sp>
        <p:nvSpPr>
          <p:cNvPr id="182" name="Google Shape;182;p42"/>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42"/>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84" name="Google Shape;184;p42"/>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85" name="Shape 185"/>
        <p:cNvGrpSpPr/>
        <p:nvPr/>
      </p:nvGrpSpPr>
      <p:grpSpPr>
        <a:xfrm>
          <a:off x="0" y="0"/>
          <a:ext cx="0" cy="0"/>
          <a:chOff x="0" y="0"/>
          <a:chExt cx="0" cy="0"/>
        </a:xfrm>
      </p:grpSpPr>
      <p:sp>
        <p:nvSpPr>
          <p:cNvPr id="186" name="Google Shape;186;p43"/>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43"/>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88" name="Google Shape;188;p43"/>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43"/>
          <p:cNvSpPr txBox="1"/>
          <p:nvPr>
            <p:ph idx="1" type="body"/>
          </p:nvPr>
        </p:nvSpPr>
        <p:spPr>
          <a:xfrm>
            <a:off x="1664370" y="2033588"/>
            <a:ext cx="8863262" cy="2790825"/>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3F3F3F"/>
              </a:buClr>
              <a:buSzPts val="6000"/>
              <a:buNone/>
              <a:defRPr sz="6000"/>
            </a:lvl1pPr>
            <a:lvl2pPr indent="-228600" lvl="1" marL="914400" algn="l">
              <a:lnSpc>
                <a:spcPct val="90000"/>
              </a:lnSpc>
              <a:spcBef>
                <a:spcPts val="500"/>
              </a:spcBef>
              <a:spcAft>
                <a:spcPts val="0"/>
              </a:spcAft>
              <a:buClr>
                <a:srgbClr val="3F3F3F"/>
              </a:buClr>
              <a:buSzPts val="1600"/>
              <a:buNone/>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0" name="Shape 190"/>
        <p:cNvGrpSpPr/>
        <p:nvPr/>
      </p:nvGrpSpPr>
      <p:grpSpPr>
        <a:xfrm>
          <a:off x="0" y="0"/>
          <a:ext cx="0" cy="0"/>
          <a:chOff x="0" y="0"/>
          <a:chExt cx="0" cy="0"/>
        </a:xfrm>
      </p:grpSpPr>
      <p:sp>
        <p:nvSpPr>
          <p:cNvPr id="191" name="Google Shape;191;p44"/>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44"/>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Layout 1">
  <p:cSld name="Text Image Layout 1">
    <p:spTree>
      <p:nvGrpSpPr>
        <p:cNvPr id="37" name="Shape 37"/>
        <p:cNvGrpSpPr/>
        <p:nvPr/>
      </p:nvGrpSpPr>
      <p:grpSpPr>
        <a:xfrm>
          <a:off x="0" y="0"/>
          <a:ext cx="0" cy="0"/>
          <a:chOff x="0" y="0"/>
          <a:chExt cx="0" cy="0"/>
        </a:xfrm>
      </p:grpSpPr>
      <p:sp>
        <p:nvSpPr>
          <p:cNvPr id="38" name="Google Shape;38;p24"/>
          <p:cNvSpPr/>
          <p:nvPr>
            <p:ph idx="2" type="pic"/>
          </p:nvPr>
        </p:nvSpPr>
        <p:spPr>
          <a:xfrm>
            <a:off x="6096000" y="-1"/>
            <a:ext cx="6096000" cy="6371351"/>
          </a:xfrm>
          <a:prstGeom prst="rect">
            <a:avLst/>
          </a:prstGeom>
          <a:solidFill>
            <a:srgbClr val="F2F2F2"/>
          </a:solidFill>
          <a:ln>
            <a:noFill/>
          </a:ln>
        </p:spPr>
      </p:sp>
      <p:sp>
        <p:nvSpPr>
          <p:cNvPr id="39" name="Google Shape;39;p24"/>
          <p:cNvSpPr txBox="1"/>
          <p:nvPr>
            <p:ph type="title"/>
          </p:nvPr>
        </p:nvSpPr>
        <p:spPr>
          <a:xfrm>
            <a:off x="7111800" y="3802899"/>
            <a:ext cx="4648200" cy="985000"/>
          </a:xfrm>
          <a:prstGeom prst="rect">
            <a:avLst/>
          </a:prstGeom>
          <a:solidFill>
            <a:schemeClr val="lt1"/>
          </a:solidFill>
          <a:ln>
            <a:noFill/>
          </a:ln>
        </p:spPr>
        <p:txBody>
          <a:bodyPr anchorCtr="0" anchor="ctr" bIns="180000" lIns="180000" spcFirstLastPara="1" rIns="180000" wrap="square" tIns="180000">
            <a:noAutofit/>
          </a:bodyPr>
          <a:lstStyle>
            <a:lvl1pPr lvl="0" algn="r">
              <a:lnSpc>
                <a:spcPct val="90000"/>
              </a:lnSpc>
              <a:spcBef>
                <a:spcPts val="0"/>
              </a:spcBef>
              <a:spcAft>
                <a:spcPts val="0"/>
              </a:spcAft>
              <a:buClr>
                <a:srgbClr val="3F3F3F"/>
              </a:buClr>
              <a:buSzPts val="6000"/>
              <a:buFont typeface="Corbel"/>
              <a:buNone/>
              <a:defRPr b="1" sz="60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4"/>
          <p:cNvSpPr txBox="1"/>
          <p:nvPr>
            <p:ph idx="1" type="body"/>
          </p:nvPr>
        </p:nvSpPr>
        <p:spPr>
          <a:xfrm>
            <a:off x="7111800" y="4787900"/>
            <a:ext cx="4648200" cy="1162800"/>
          </a:xfrm>
          <a:prstGeom prst="rect">
            <a:avLst/>
          </a:prstGeom>
          <a:solidFill>
            <a:schemeClr val="dk1">
              <a:alpha val="80000"/>
            </a:schemeClr>
          </a:solidFill>
          <a:ln>
            <a:noFill/>
          </a:ln>
        </p:spPr>
        <p:txBody>
          <a:bodyPr anchorCtr="0" anchor="t" bIns="180000" lIns="180000" spcFirstLastPara="1" rIns="180000" wrap="square" tIns="180000">
            <a:noAutofit/>
          </a:bodyPr>
          <a:lstStyle>
            <a:lvl1pPr indent="-228600" lvl="0" marL="457200" algn="r">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4"/>
          <p:cNvSpPr txBox="1"/>
          <p:nvPr>
            <p:ph idx="3" type="body"/>
          </p:nvPr>
        </p:nvSpPr>
        <p:spPr>
          <a:xfrm>
            <a:off x="432000" y="2668686"/>
            <a:ext cx="5472000" cy="2999426"/>
          </a:xfrm>
          <a:prstGeom prst="rect">
            <a:avLst/>
          </a:prstGeom>
          <a:noFill/>
          <a:ln>
            <a:noFill/>
          </a:ln>
        </p:spPr>
        <p:txBody>
          <a:bodyPr anchorCtr="0" anchor="b"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4"/>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4"/>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4" name="Google Shape;44;p24"/>
          <p:cNvSpPr/>
          <p:nvPr/>
        </p:nvSpPr>
        <p:spPr>
          <a:xfrm>
            <a:off x="9348588" y="3700775"/>
            <a:ext cx="2411412" cy="114824"/>
          </a:xfrm>
          <a:prstGeom prst="rect">
            <a:avLst/>
          </a:prstGeom>
          <a:solidFill>
            <a:srgbClr val="008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Divider Slide 1">
    <p:bg>
      <p:bgPr>
        <a:solidFill>
          <a:srgbClr val="F2F2F2"/>
        </a:solidFill>
      </p:bgPr>
    </p:bg>
    <p:spTree>
      <p:nvGrpSpPr>
        <p:cNvPr id="45" name="Shape 45"/>
        <p:cNvGrpSpPr/>
        <p:nvPr/>
      </p:nvGrpSpPr>
      <p:grpSpPr>
        <a:xfrm>
          <a:off x="0" y="0"/>
          <a:ext cx="0" cy="0"/>
          <a:chOff x="0" y="0"/>
          <a:chExt cx="0" cy="0"/>
        </a:xfrm>
      </p:grpSpPr>
      <p:sp>
        <p:nvSpPr>
          <p:cNvPr id="46" name="Google Shape;46;p25"/>
          <p:cNvSpPr/>
          <p:nvPr>
            <p:ph idx="2" type="pic"/>
          </p:nvPr>
        </p:nvSpPr>
        <p:spPr>
          <a:xfrm>
            <a:off x="0" y="0"/>
            <a:ext cx="9780588" cy="6371351"/>
          </a:xfrm>
          <a:prstGeom prst="rect">
            <a:avLst/>
          </a:prstGeom>
          <a:solidFill>
            <a:srgbClr val="D8D8D8"/>
          </a:solidFill>
          <a:ln>
            <a:noFill/>
          </a:ln>
        </p:spPr>
      </p:sp>
      <p:sp>
        <p:nvSpPr>
          <p:cNvPr id="47" name="Google Shape;47;p25"/>
          <p:cNvSpPr txBox="1"/>
          <p:nvPr>
            <p:ph type="ctrTitle"/>
          </p:nvPr>
        </p:nvSpPr>
        <p:spPr>
          <a:xfrm>
            <a:off x="6235700" y="2204792"/>
            <a:ext cx="5956300" cy="1944000"/>
          </a:xfrm>
          <a:prstGeom prst="rect">
            <a:avLst/>
          </a:prstGeom>
          <a:solidFill>
            <a:schemeClr val="lt1"/>
          </a:solidFill>
          <a:ln>
            <a:noFill/>
          </a:ln>
        </p:spPr>
        <p:txBody>
          <a:bodyPr anchorCtr="0" anchor="t" bIns="180000" lIns="180000" spcFirstLastPara="1" rIns="252000" wrap="square" tIns="180000">
            <a:noAutofit/>
          </a:bodyPr>
          <a:lstStyle>
            <a:lvl1pPr lvl="0" algn="r">
              <a:lnSpc>
                <a:spcPct val="90000"/>
              </a:lnSpc>
              <a:spcBef>
                <a:spcPts val="0"/>
              </a:spcBef>
              <a:spcAft>
                <a:spcPts val="0"/>
              </a:spcAft>
              <a:buClr>
                <a:srgbClr val="3F3F3F"/>
              </a:buClr>
              <a:buSzPts val="6000"/>
              <a:buFont typeface="Corbel"/>
              <a:buNone/>
              <a:defRPr b="1"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25"/>
          <p:cNvSpPr txBox="1"/>
          <p:nvPr>
            <p:ph idx="1" type="body"/>
          </p:nvPr>
        </p:nvSpPr>
        <p:spPr>
          <a:xfrm>
            <a:off x="6235700" y="4148860"/>
            <a:ext cx="5956300" cy="1100565"/>
          </a:xfrm>
          <a:prstGeom prst="rect">
            <a:avLst/>
          </a:prstGeom>
          <a:solidFill>
            <a:schemeClr val="dk1">
              <a:alpha val="80000"/>
            </a:schemeClr>
          </a:solidFill>
          <a:ln>
            <a:noFill/>
          </a:ln>
        </p:spPr>
        <p:txBody>
          <a:bodyPr anchorCtr="0" anchor="t" bIns="180000" lIns="180000" spcFirstLastPara="1" rIns="252000" wrap="square" tIns="180000">
            <a:no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228600" lvl="1" marL="914400" algn="r">
              <a:lnSpc>
                <a:spcPct val="90000"/>
              </a:lnSpc>
              <a:spcBef>
                <a:spcPts val="500"/>
              </a:spcBef>
              <a:spcAft>
                <a:spcPts val="0"/>
              </a:spcAft>
              <a:buClr>
                <a:schemeClr val="lt1"/>
              </a:buClr>
              <a:buSzPts val="1800"/>
              <a:buNone/>
              <a:defRPr sz="1800">
                <a:solidFill>
                  <a:schemeClr val="lt1"/>
                </a:solidFill>
              </a:defRPr>
            </a:lvl2pPr>
            <a:lvl3pPr indent="-228600" lvl="2" marL="1371600" algn="r">
              <a:lnSpc>
                <a:spcPct val="90000"/>
              </a:lnSpc>
              <a:spcBef>
                <a:spcPts val="500"/>
              </a:spcBef>
              <a:spcAft>
                <a:spcPts val="0"/>
              </a:spcAft>
              <a:buClr>
                <a:schemeClr val="lt1"/>
              </a:buClr>
              <a:buSzPts val="1800"/>
              <a:buNone/>
              <a:defRPr sz="1800">
                <a:solidFill>
                  <a:schemeClr val="lt1"/>
                </a:solidFill>
              </a:defRPr>
            </a:lvl3pPr>
            <a:lvl4pPr indent="-228600" lvl="3" marL="1828800" algn="r">
              <a:lnSpc>
                <a:spcPct val="90000"/>
              </a:lnSpc>
              <a:spcBef>
                <a:spcPts val="500"/>
              </a:spcBef>
              <a:spcAft>
                <a:spcPts val="0"/>
              </a:spcAft>
              <a:buClr>
                <a:schemeClr val="lt1"/>
              </a:buClr>
              <a:buSzPts val="1800"/>
              <a:buNone/>
              <a:defRPr sz="1800">
                <a:solidFill>
                  <a:schemeClr val="lt1"/>
                </a:solidFill>
              </a:defRPr>
            </a:lvl4pPr>
            <a:lvl5pPr indent="-228600" lvl="4" marL="2286000" algn="r">
              <a:lnSpc>
                <a:spcPct val="90000"/>
              </a:lnSpc>
              <a:spcBef>
                <a:spcPts val="500"/>
              </a:spcBef>
              <a:spcAft>
                <a:spcPts val="0"/>
              </a:spcAft>
              <a:buClr>
                <a:schemeClr val="lt1"/>
              </a:buClr>
              <a:buSzPts val="1800"/>
              <a:buNone/>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5"/>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5"/>
          <p:cNvSpPr/>
          <p:nvPr/>
        </p:nvSpPr>
        <p:spPr>
          <a:xfrm>
            <a:off x="9780588" y="5247782"/>
            <a:ext cx="2411412" cy="114824"/>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51" name="Google Shape;51;p25"/>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baseline="-25000" i="0" sz="1800" u="none" cap="none" strike="noStrike">
              <a:solidFill>
                <a:schemeClr val="lt1"/>
              </a:solidFill>
              <a:latin typeface="Candara"/>
              <a:ea typeface="Candara"/>
              <a:cs typeface="Candara"/>
              <a:sym typeface="Candara"/>
            </a:endParaRPr>
          </a:p>
        </p:txBody>
      </p:sp>
      <p:sp>
        <p:nvSpPr>
          <p:cNvPr id="52" name="Google Shape;52;p25"/>
          <p:cNvSpPr/>
          <p:nvPr/>
        </p:nvSpPr>
        <p:spPr>
          <a:xfrm>
            <a:off x="0" y="6803351"/>
            <a:ext cx="9780104" cy="54650"/>
          </a:xfrm>
          <a:prstGeom prst="rect">
            <a:avLst/>
          </a:prstGeom>
          <a:solidFill>
            <a:srgbClr val="008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53" name="Google Shape;53;p25"/>
          <p:cNvSpPr/>
          <p:nvPr/>
        </p:nvSpPr>
        <p:spPr>
          <a:xfrm>
            <a:off x="11760000" y="6803351"/>
            <a:ext cx="432000" cy="54650"/>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54" name="Google Shape;54;p25"/>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b="0" baseline="-25000" i="0" sz="1200" u="none" cap="none" strike="noStrike">
                <a:solidFill>
                  <a:schemeClr val="lt1"/>
                </a:solidFill>
                <a:latin typeface="Corbel"/>
                <a:ea typeface="Corbel"/>
                <a:cs typeface="Corbel"/>
                <a:sym typeface="Corbel"/>
              </a:defRPr>
            </a:lvl1pPr>
            <a:lvl2pPr indent="0" lvl="1" marL="0" algn="ctr">
              <a:spcBef>
                <a:spcPts val="0"/>
              </a:spcBef>
              <a:buNone/>
              <a:defRPr b="0" baseline="-25000" i="0" sz="1200" u="none" cap="none" strike="noStrike">
                <a:solidFill>
                  <a:schemeClr val="lt1"/>
                </a:solidFill>
                <a:latin typeface="Corbel"/>
                <a:ea typeface="Corbel"/>
                <a:cs typeface="Corbel"/>
                <a:sym typeface="Corbel"/>
              </a:defRPr>
            </a:lvl2pPr>
            <a:lvl3pPr indent="0" lvl="2" marL="0" algn="ctr">
              <a:spcBef>
                <a:spcPts val="0"/>
              </a:spcBef>
              <a:buNone/>
              <a:defRPr b="0" baseline="-25000" i="0" sz="1200" u="none" cap="none" strike="noStrike">
                <a:solidFill>
                  <a:schemeClr val="lt1"/>
                </a:solidFill>
                <a:latin typeface="Corbel"/>
                <a:ea typeface="Corbel"/>
                <a:cs typeface="Corbel"/>
                <a:sym typeface="Corbel"/>
              </a:defRPr>
            </a:lvl3pPr>
            <a:lvl4pPr indent="0" lvl="3" marL="0" algn="ctr">
              <a:spcBef>
                <a:spcPts val="0"/>
              </a:spcBef>
              <a:buNone/>
              <a:defRPr b="0" baseline="-25000" i="0" sz="1200" u="none" cap="none" strike="noStrike">
                <a:solidFill>
                  <a:schemeClr val="lt1"/>
                </a:solidFill>
                <a:latin typeface="Corbel"/>
                <a:ea typeface="Corbel"/>
                <a:cs typeface="Corbel"/>
                <a:sym typeface="Corbel"/>
              </a:defRPr>
            </a:lvl4pPr>
            <a:lvl5pPr indent="0" lvl="4" marL="0" algn="ctr">
              <a:spcBef>
                <a:spcPts val="0"/>
              </a:spcBef>
              <a:buNone/>
              <a:defRPr b="0" baseline="-25000" i="0" sz="1200" u="none" cap="none" strike="noStrike">
                <a:solidFill>
                  <a:schemeClr val="lt1"/>
                </a:solidFill>
                <a:latin typeface="Corbel"/>
                <a:ea typeface="Corbel"/>
                <a:cs typeface="Corbel"/>
                <a:sym typeface="Corbel"/>
              </a:defRPr>
            </a:lvl5pPr>
            <a:lvl6pPr indent="0" lvl="5" marL="0" algn="ctr">
              <a:spcBef>
                <a:spcPts val="0"/>
              </a:spcBef>
              <a:buNone/>
              <a:defRPr b="0" baseline="-25000" i="0" sz="1200" u="none" cap="none" strike="noStrike">
                <a:solidFill>
                  <a:schemeClr val="lt1"/>
                </a:solidFill>
                <a:latin typeface="Corbel"/>
                <a:ea typeface="Corbel"/>
                <a:cs typeface="Corbel"/>
                <a:sym typeface="Corbel"/>
              </a:defRPr>
            </a:lvl6pPr>
            <a:lvl7pPr indent="0" lvl="6" marL="0" algn="ctr">
              <a:spcBef>
                <a:spcPts val="0"/>
              </a:spcBef>
              <a:buNone/>
              <a:defRPr b="0" baseline="-25000" i="0" sz="1200" u="none" cap="none" strike="noStrike">
                <a:solidFill>
                  <a:schemeClr val="lt1"/>
                </a:solidFill>
                <a:latin typeface="Corbel"/>
                <a:ea typeface="Corbel"/>
                <a:cs typeface="Corbel"/>
                <a:sym typeface="Corbel"/>
              </a:defRPr>
            </a:lvl7pPr>
            <a:lvl8pPr indent="0" lvl="7" marL="0" algn="ctr">
              <a:spcBef>
                <a:spcPts val="0"/>
              </a:spcBef>
              <a:buNone/>
              <a:defRPr b="0" baseline="-25000" i="0" sz="1200" u="none" cap="none" strike="noStrike">
                <a:solidFill>
                  <a:schemeClr val="lt1"/>
                </a:solidFill>
                <a:latin typeface="Corbel"/>
                <a:ea typeface="Corbel"/>
                <a:cs typeface="Corbel"/>
                <a:sym typeface="Corbel"/>
              </a:defRPr>
            </a:lvl8pPr>
            <a:lvl9pPr indent="0" lvl="8" marL="0" algn="ctr">
              <a:spcBef>
                <a:spcPts val="0"/>
              </a:spcBef>
              <a:buNone/>
              <a:defRPr b="0" baseline="-2500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er Slide 2">
  <p:cSld name="Divier Slide 2">
    <p:bg>
      <p:bgPr>
        <a:solidFill>
          <a:srgbClr val="3F3F3F"/>
        </a:solidFill>
      </p:bgPr>
    </p:bg>
    <p:spTree>
      <p:nvGrpSpPr>
        <p:cNvPr id="55" name="Shape 55"/>
        <p:cNvGrpSpPr/>
        <p:nvPr/>
      </p:nvGrpSpPr>
      <p:grpSpPr>
        <a:xfrm>
          <a:off x="0" y="0"/>
          <a:ext cx="0" cy="0"/>
          <a:chOff x="0" y="0"/>
          <a:chExt cx="0" cy="0"/>
        </a:xfrm>
      </p:grpSpPr>
      <p:sp>
        <p:nvSpPr>
          <p:cNvPr id="56" name="Google Shape;56;p26"/>
          <p:cNvSpPr/>
          <p:nvPr>
            <p:ph idx="2" type="pic"/>
          </p:nvPr>
        </p:nvSpPr>
        <p:spPr>
          <a:xfrm>
            <a:off x="2411412" y="0"/>
            <a:ext cx="9780588" cy="6371351"/>
          </a:xfrm>
          <a:prstGeom prst="rect">
            <a:avLst/>
          </a:prstGeom>
          <a:solidFill>
            <a:srgbClr val="D8D8D8"/>
          </a:solidFill>
          <a:ln>
            <a:noFill/>
          </a:ln>
        </p:spPr>
      </p:sp>
      <p:sp>
        <p:nvSpPr>
          <p:cNvPr id="57" name="Google Shape;57;p26"/>
          <p:cNvSpPr txBox="1"/>
          <p:nvPr>
            <p:ph type="title"/>
          </p:nvPr>
        </p:nvSpPr>
        <p:spPr>
          <a:xfrm>
            <a:off x="-1700" y="2156226"/>
            <a:ext cx="5958000" cy="1958400"/>
          </a:xfrm>
          <a:prstGeom prst="rect">
            <a:avLst/>
          </a:prstGeom>
          <a:solidFill>
            <a:schemeClr val="lt1"/>
          </a:solidFill>
          <a:ln>
            <a:noFill/>
          </a:ln>
        </p:spPr>
        <p:txBody>
          <a:bodyPr anchorCtr="0" anchor="ctr" bIns="180000" lIns="252000" spcFirstLastPara="1" rIns="180000" wrap="square" tIns="180000">
            <a:noAutofit/>
          </a:bodyPr>
          <a:lstStyle>
            <a:lvl1pPr lvl="0" algn="l">
              <a:lnSpc>
                <a:spcPct val="90000"/>
              </a:lnSpc>
              <a:spcBef>
                <a:spcPts val="0"/>
              </a:spcBef>
              <a:spcAft>
                <a:spcPts val="0"/>
              </a:spcAft>
              <a:buClr>
                <a:srgbClr val="3F3F3F"/>
              </a:buClr>
              <a:buSzPts val="6000"/>
              <a:buFont typeface="Corbel"/>
              <a:buNone/>
              <a:defRPr b="1" sz="6000">
                <a:solidFill>
                  <a:srgbClr val="3F3F3F"/>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6"/>
          <p:cNvSpPr txBox="1"/>
          <p:nvPr>
            <p:ph idx="1" type="body"/>
          </p:nvPr>
        </p:nvSpPr>
        <p:spPr>
          <a:xfrm>
            <a:off x="0" y="4110760"/>
            <a:ext cx="5956300" cy="1100565"/>
          </a:xfrm>
          <a:prstGeom prst="rect">
            <a:avLst/>
          </a:prstGeom>
          <a:solidFill>
            <a:schemeClr val="dk1">
              <a:alpha val="80000"/>
            </a:schemeClr>
          </a:solidFill>
          <a:ln>
            <a:noFill/>
          </a:ln>
        </p:spPr>
        <p:txBody>
          <a:bodyPr anchorCtr="0" anchor="t" bIns="180000" lIns="252000" spcFirstLastPara="1" rIns="180000" wrap="square" tIns="180000">
            <a:no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228600" lvl="1" marL="914400" algn="r">
              <a:lnSpc>
                <a:spcPct val="90000"/>
              </a:lnSpc>
              <a:spcBef>
                <a:spcPts val="500"/>
              </a:spcBef>
              <a:spcAft>
                <a:spcPts val="0"/>
              </a:spcAft>
              <a:buClr>
                <a:schemeClr val="lt1"/>
              </a:buClr>
              <a:buSzPts val="1800"/>
              <a:buNone/>
              <a:defRPr sz="1800">
                <a:solidFill>
                  <a:schemeClr val="lt1"/>
                </a:solidFill>
              </a:defRPr>
            </a:lvl2pPr>
            <a:lvl3pPr indent="-228600" lvl="2" marL="1371600" algn="r">
              <a:lnSpc>
                <a:spcPct val="90000"/>
              </a:lnSpc>
              <a:spcBef>
                <a:spcPts val="500"/>
              </a:spcBef>
              <a:spcAft>
                <a:spcPts val="0"/>
              </a:spcAft>
              <a:buClr>
                <a:schemeClr val="lt1"/>
              </a:buClr>
              <a:buSzPts val="1800"/>
              <a:buNone/>
              <a:defRPr sz="1800">
                <a:solidFill>
                  <a:schemeClr val="lt1"/>
                </a:solidFill>
              </a:defRPr>
            </a:lvl3pPr>
            <a:lvl4pPr indent="-228600" lvl="3" marL="1828800" algn="r">
              <a:lnSpc>
                <a:spcPct val="90000"/>
              </a:lnSpc>
              <a:spcBef>
                <a:spcPts val="500"/>
              </a:spcBef>
              <a:spcAft>
                <a:spcPts val="0"/>
              </a:spcAft>
              <a:buClr>
                <a:schemeClr val="lt1"/>
              </a:buClr>
              <a:buSzPts val="1800"/>
              <a:buNone/>
              <a:defRPr sz="1800">
                <a:solidFill>
                  <a:schemeClr val="lt1"/>
                </a:solidFill>
              </a:defRPr>
            </a:lvl4pPr>
            <a:lvl5pPr indent="-228600" lvl="4" marL="2286000" algn="r">
              <a:lnSpc>
                <a:spcPct val="90000"/>
              </a:lnSpc>
              <a:spcBef>
                <a:spcPts val="500"/>
              </a:spcBef>
              <a:spcAft>
                <a:spcPts val="0"/>
              </a:spcAft>
              <a:buClr>
                <a:schemeClr val="lt1"/>
              </a:buClr>
              <a:buSzPts val="1800"/>
              <a:buNone/>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26"/>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6"/>
          <p:cNvSpPr/>
          <p:nvPr/>
        </p:nvSpPr>
        <p:spPr>
          <a:xfrm>
            <a:off x="0" y="5209682"/>
            <a:ext cx="2411412" cy="114824"/>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61" name="Google Shape;61;p26"/>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62" name="Google Shape;62;p26"/>
          <p:cNvSpPr/>
          <p:nvPr/>
        </p:nvSpPr>
        <p:spPr>
          <a:xfrm>
            <a:off x="0" y="6803351"/>
            <a:ext cx="9780104" cy="54650"/>
          </a:xfrm>
          <a:prstGeom prst="rect">
            <a:avLst/>
          </a:prstGeom>
          <a:solidFill>
            <a:srgbClr val="008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63" name="Google Shape;63;p26"/>
          <p:cNvSpPr/>
          <p:nvPr/>
        </p:nvSpPr>
        <p:spPr>
          <a:xfrm>
            <a:off x="11760000" y="6803351"/>
            <a:ext cx="432000" cy="54650"/>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64" name="Google Shape;64;p26"/>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5" name="Shape 65"/>
        <p:cNvGrpSpPr/>
        <p:nvPr/>
      </p:nvGrpSpPr>
      <p:grpSpPr>
        <a:xfrm>
          <a:off x="0" y="0"/>
          <a:ext cx="0" cy="0"/>
          <a:chOff x="0" y="0"/>
          <a:chExt cx="0" cy="0"/>
        </a:xfrm>
      </p:grpSpPr>
      <p:sp>
        <p:nvSpPr>
          <p:cNvPr id="66" name="Google Shape;66;p27"/>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7"/>
          <p:cNvSpPr txBox="1"/>
          <p:nvPr>
            <p:ph idx="1" type="body"/>
          </p:nvPr>
        </p:nvSpPr>
        <p:spPr>
          <a:xfrm>
            <a:off x="432000" y="1008000"/>
            <a:ext cx="11328000" cy="5183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7"/>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7"/>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solidFill>
          <a:srgbClr val="F2F2F2"/>
        </a:solidFill>
      </p:bgPr>
    </p:bg>
    <p:spTree>
      <p:nvGrpSpPr>
        <p:cNvPr id="70" name="Shape 70"/>
        <p:cNvGrpSpPr/>
        <p:nvPr/>
      </p:nvGrpSpPr>
      <p:grpSpPr>
        <a:xfrm>
          <a:off x="0" y="0"/>
          <a:ext cx="0" cy="0"/>
          <a:chOff x="0" y="0"/>
          <a:chExt cx="0" cy="0"/>
        </a:xfrm>
      </p:grpSpPr>
      <p:sp>
        <p:nvSpPr>
          <p:cNvPr id="71" name="Google Shape;71;p28"/>
          <p:cNvSpPr/>
          <p:nvPr>
            <p:ph idx="2" type="pic"/>
          </p:nvPr>
        </p:nvSpPr>
        <p:spPr>
          <a:xfrm>
            <a:off x="0" y="0"/>
            <a:ext cx="9780102" cy="6804025"/>
          </a:xfrm>
          <a:prstGeom prst="rect">
            <a:avLst/>
          </a:prstGeom>
          <a:solidFill>
            <a:srgbClr val="D8D8D8"/>
          </a:solidFill>
          <a:ln>
            <a:noFill/>
          </a:ln>
        </p:spPr>
      </p:sp>
      <p:sp>
        <p:nvSpPr>
          <p:cNvPr id="72" name="Google Shape;72;p28"/>
          <p:cNvSpPr txBox="1"/>
          <p:nvPr>
            <p:ph type="ctrTitle"/>
          </p:nvPr>
        </p:nvSpPr>
        <p:spPr>
          <a:xfrm>
            <a:off x="8458200" y="2798354"/>
            <a:ext cx="3733800" cy="1013684"/>
          </a:xfrm>
          <a:prstGeom prst="rect">
            <a:avLst/>
          </a:prstGeom>
          <a:solidFill>
            <a:schemeClr val="lt1"/>
          </a:solidFill>
          <a:ln>
            <a:noFill/>
          </a:ln>
        </p:spPr>
        <p:txBody>
          <a:bodyPr anchorCtr="0" anchor="t" bIns="180000" lIns="180000" spcFirstLastPara="1" rIns="252000" wrap="square" tIns="180000">
            <a:noAutofit/>
          </a:bodyPr>
          <a:lstStyle>
            <a:lvl1pPr lvl="0" algn="r">
              <a:lnSpc>
                <a:spcPct val="90000"/>
              </a:lnSpc>
              <a:spcBef>
                <a:spcPts val="0"/>
              </a:spcBef>
              <a:spcAft>
                <a:spcPts val="0"/>
              </a:spcAft>
              <a:buClr>
                <a:srgbClr val="3F3F3F"/>
              </a:buClr>
              <a:buSzPts val="6000"/>
              <a:buFont typeface="Corbel"/>
              <a:buNone/>
              <a:defRPr b="1"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8"/>
          <p:cNvSpPr txBox="1"/>
          <p:nvPr>
            <p:ph idx="1" type="body"/>
          </p:nvPr>
        </p:nvSpPr>
        <p:spPr>
          <a:xfrm>
            <a:off x="8458200" y="3957705"/>
            <a:ext cx="2910342" cy="316800"/>
          </a:xfrm>
          <a:prstGeom prst="rect">
            <a:avLst/>
          </a:prstGeom>
          <a:solidFill>
            <a:srgbClr val="3F3F3F"/>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8"/>
          <p:cNvSpPr txBox="1"/>
          <p:nvPr>
            <p:ph idx="3" type="body"/>
          </p:nvPr>
        </p:nvSpPr>
        <p:spPr>
          <a:xfrm>
            <a:off x="8458200" y="4306722"/>
            <a:ext cx="2910342" cy="316800"/>
          </a:xfrm>
          <a:prstGeom prst="rect">
            <a:avLst/>
          </a:prstGeom>
          <a:solidFill>
            <a:srgbClr val="3F3F3F"/>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4" type="body"/>
          </p:nvPr>
        </p:nvSpPr>
        <p:spPr>
          <a:xfrm>
            <a:off x="8458200" y="4655739"/>
            <a:ext cx="2910342" cy="316800"/>
          </a:xfrm>
          <a:prstGeom prst="rect">
            <a:avLst/>
          </a:prstGeom>
          <a:solidFill>
            <a:srgbClr val="3F3F3F"/>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8"/>
          <p:cNvSpPr txBox="1"/>
          <p:nvPr>
            <p:ph idx="5" type="body"/>
          </p:nvPr>
        </p:nvSpPr>
        <p:spPr>
          <a:xfrm>
            <a:off x="8458200" y="5004756"/>
            <a:ext cx="2910342" cy="316800"/>
          </a:xfrm>
          <a:prstGeom prst="rect">
            <a:avLst/>
          </a:prstGeom>
          <a:solidFill>
            <a:srgbClr val="3F3F3F"/>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8"/>
          <p:cNvSpPr/>
          <p:nvPr/>
        </p:nvSpPr>
        <p:spPr>
          <a:xfrm>
            <a:off x="11760000" y="6803351"/>
            <a:ext cx="432000" cy="54650"/>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78" name="Google Shape;78;p28"/>
          <p:cNvSpPr/>
          <p:nvPr/>
        </p:nvSpPr>
        <p:spPr>
          <a:xfrm>
            <a:off x="0" y="6803351"/>
            <a:ext cx="9780104" cy="54650"/>
          </a:xfrm>
          <a:prstGeom prst="rect">
            <a:avLst/>
          </a:prstGeom>
          <a:solidFill>
            <a:srgbClr val="008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79" name="Google Shape;79;p28"/>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80" name="Google Shape;80;p28"/>
          <p:cNvSpPr/>
          <p:nvPr/>
        </p:nvSpPr>
        <p:spPr>
          <a:xfrm>
            <a:off x="8458200" y="2685912"/>
            <a:ext cx="3733800" cy="114824"/>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81" name="Google Shape;81;p28"/>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with Subtitle">
  <p:cSld name="Comparison with Subtitle">
    <p:spTree>
      <p:nvGrpSpPr>
        <p:cNvPr id="82" name="Shape 82"/>
        <p:cNvGrpSpPr/>
        <p:nvPr/>
      </p:nvGrpSpPr>
      <p:grpSpPr>
        <a:xfrm>
          <a:off x="0" y="0"/>
          <a:ext cx="0" cy="0"/>
          <a:chOff x="0" y="0"/>
          <a:chExt cx="0" cy="0"/>
        </a:xfrm>
      </p:grpSpPr>
      <p:sp>
        <p:nvSpPr>
          <p:cNvPr id="83" name="Google Shape;83;p29"/>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29"/>
          <p:cNvSpPr txBox="1"/>
          <p:nvPr>
            <p:ph idx="1" type="body"/>
          </p:nvPr>
        </p:nvSpPr>
        <p:spPr>
          <a:xfrm>
            <a:off x="431800" y="1008000"/>
            <a:ext cx="11339513"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9"/>
          <p:cNvSpPr txBox="1"/>
          <p:nvPr>
            <p:ph idx="2" type="body"/>
          </p:nvPr>
        </p:nvSpPr>
        <p:spPr>
          <a:xfrm>
            <a:off x="432000" y="2307689"/>
            <a:ext cx="54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400"/>
              <a:buNone/>
              <a:defRPr b="1" sz="2400">
                <a:solidFill>
                  <a:srgbClr val="3F3F3F"/>
                </a:solidFill>
              </a:defRPr>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6" name="Google Shape;86;p29"/>
          <p:cNvSpPr txBox="1"/>
          <p:nvPr>
            <p:ph idx="3" type="body"/>
          </p:nvPr>
        </p:nvSpPr>
        <p:spPr>
          <a:xfrm>
            <a:off x="432000" y="2815037"/>
            <a:ext cx="5472000" cy="3376963"/>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9"/>
          <p:cNvSpPr txBox="1"/>
          <p:nvPr>
            <p:ph idx="4" type="body"/>
          </p:nvPr>
        </p:nvSpPr>
        <p:spPr>
          <a:xfrm>
            <a:off x="6300000" y="2308214"/>
            <a:ext cx="5472000" cy="35877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400"/>
              <a:buNone/>
              <a:defRPr b="1" sz="24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9"/>
          <p:cNvSpPr txBox="1"/>
          <p:nvPr>
            <p:ph idx="5" type="body"/>
          </p:nvPr>
        </p:nvSpPr>
        <p:spPr>
          <a:xfrm>
            <a:off x="6299887" y="2812214"/>
            <a:ext cx="5472113" cy="3379036"/>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9"/>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9"/>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91" name="Google Shape;91;p29"/>
          <p:cNvSpPr/>
          <p:nvPr/>
        </p:nvSpPr>
        <p:spPr>
          <a:xfrm>
            <a:off x="431800" y="2100317"/>
            <a:ext cx="1984175"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
        <p:nvSpPr>
          <p:cNvPr descr="Accent bar right&#10;" id="92" name="Google Shape;92;p29"/>
          <p:cNvSpPr/>
          <p:nvPr/>
        </p:nvSpPr>
        <p:spPr>
          <a:xfrm>
            <a:off x="6299887" y="2100317"/>
            <a:ext cx="1984175" cy="11482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ndara"/>
              <a:ea typeface="Candara"/>
              <a:cs typeface="Candara"/>
              <a:sym typeface="Candar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p:cSld name="Large Photo">
    <p:spTree>
      <p:nvGrpSpPr>
        <p:cNvPr id="93" name="Shape 93"/>
        <p:cNvGrpSpPr/>
        <p:nvPr/>
      </p:nvGrpSpPr>
      <p:grpSpPr>
        <a:xfrm>
          <a:off x="0" y="0"/>
          <a:ext cx="0" cy="0"/>
          <a:chOff x="0" y="0"/>
          <a:chExt cx="0" cy="0"/>
        </a:xfrm>
      </p:grpSpPr>
      <p:sp>
        <p:nvSpPr>
          <p:cNvPr id="94" name="Google Shape;94;p30"/>
          <p:cNvSpPr/>
          <p:nvPr>
            <p:ph idx="2" type="pic"/>
          </p:nvPr>
        </p:nvSpPr>
        <p:spPr>
          <a:xfrm>
            <a:off x="0" y="1"/>
            <a:ext cx="12192000" cy="6371350"/>
          </a:xfrm>
          <a:prstGeom prst="rect">
            <a:avLst/>
          </a:prstGeom>
          <a:solidFill>
            <a:srgbClr val="D8D8D8"/>
          </a:solidFill>
          <a:ln>
            <a:noFill/>
          </a:ln>
        </p:spPr>
      </p:sp>
      <p:sp>
        <p:nvSpPr>
          <p:cNvPr id="95" name="Google Shape;95;p30"/>
          <p:cNvSpPr txBox="1"/>
          <p:nvPr>
            <p:ph idx="1" type="body"/>
          </p:nvPr>
        </p:nvSpPr>
        <p:spPr>
          <a:xfrm>
            <a:off x="6096000" y="5359400"/>
            <a:ext cx="5664000" cy="565899"/>
          </a:xfrm>
          <a:prstGeom prst="rect">
            <a:avLst/>
          </a:prstGeom>
          <a:solidFill>
            <a:schemeClr val="dk1"/>
          </a:solidFill>
          <a:ln>
            <a:noFill/>
          </a:ln>
        </p:spPr>
        <p:txBody>
          <a:bodyPr anchorCtr="0" anchor="ctr" bIns="180000" lIns="180000" spcFirstLastPara="1" rIns="180000" wrap="square" tIns="180000">
            <a:noAutofit/>
          </a:bodyPr>
          <a:lstStyle>
            <a:lvl1pPr indent="-228600" lvl="0" marL="457200" algn="r">
              <a:lnSpc>
                <a:spcPct val="90000"/>
              </a:lnSpc>
              <a:spcBef>
                <a:spcPts val="1000"/>
              </a:spcBef>
              <a:spcAft>
                <a:spcPts val="0"/>
              </a:spcAft>
              <a:buClr>
                <a:schemeClr val="lt1"/>
              </a:buClr>
              <a:buSzPts val="1800"/>
              <a:buNone/>
              <a:defRPr>
                <a:solidFill>
                  <a:schemeClr val="lt1"/>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30"/>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30"/>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98" name="Google Shape;98;p30"/>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p:nvPr/>
        </p:nvSpPr>
        <p:spPr>
          <a:xfrm>
            <a:off x="9780101" y="6371351"/>
            <a:ext cx="1979897" cy="4319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11" name="Google Shape;11;p21"/>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12" name="Google Shape;12;p21"/>
          <p:cNvSpPr/>
          <p:nvPr/>
        </p:nvSpPr>
        <p:spPr>
          <a:xfrm>
            <a:off x="0" y="6371351"/>
            <a:ext cx="9780102" cy="432000"/>
          </a:xfrm>
          <a:custGeom>
            <a:rect b="b" l="l" r="r" t="t"/>
            <a:pathLst>
              <a:path extrusionOk="0" h="432000" w="9780102">
                <a:moveTo>
                  <a:pt x="0" y="0"/>
                </a:moveTo>
                <a:lnTo>
                  <a:pt x="9780102" y="0"/>
                </a:lnTo>
                <a:lnTo>
                  <a:pt x="9780102" y="432000"/>
                </a:lnTo>
                <a:lnTo>
                  <a:pt x="0" y="432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13" name="Google Shape;13;p21"/>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3F3F3F"/>
              </a:buClr>
              <a:buSzPts val="3200"/>
              <a:buFont typeface="Corbel"/>
              <a:buNone/>
              <a:defRPr b="1" i="0" sz="3200" u="none" cap="none" strike="noStrike">
                <a:solidFill>
                  <a:srgbClr val="3F3F3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1"/>
          <p:cNvSpPr txBox="1"/>
          <p:nvPr>
            <p:ph idx="1" type="body"/>
          </p:nvPr>
        </p:nvSpPr>
        <p:spPr>
          <a:xfrm>
            <a:off x="432000" y="1512000"/>
            <a:ext cx="11328000" cy="4679250"/>
          </a:xfrm>
          <a:prstGeom prst="rect">
            <a:avLst/>
          </a:prstGeom>
          <a:noFill/>
          <a:ln>
            <a:noFill/>
          </a:ln>
        </p:spPr>
        <p:txBody>
          <a:bodyPr anchorCtr="0" anchor="t" bIns="0" lIns="0" spcFirstLastPara="1" rIns="0" wrap="square" tIns="0">
            <a:noAutofit/>
          </a:bodyPr>
          <a:lstStyle>
            <a:lvl1pPr indent="-342900" lvl="0" marL="45720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Candara"/>
                <a:ea typeface="Candara"/>
                <a:cs typeface="Candara"/>
                <a:sym typeface="Candara"/>
              </a:defRPr>
            </a:lvl1pPr>
            <a:lvl2pPr indent="-330200" lvl="1" marL="914400"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ndara"/>
                <a:ea typeface="Candara"/>
                <a:cs typeface="Candara"/>
                <a:sym typeface="Candara"/>
              </a:defRPr>
            </a:lvl2pPr>
            <a:lvl3pPr indent="-317500" lvl="2" marL="13716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ndara"/>
                <a:ea typeface="Candara"/>
                <a:cs typeface="Candara"/>
                <a:sym typeface="Candara"/>
              </a:defRPr>
            </a:lvl3pPr>
            <a:lvl4pPr indent="-317500" lvl="3" marL="18288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ndara"/>
                <a:ea typeface="Candara"/>
                <a:cs typeface="Candara"/>
                <a:sym typeface="Candara"/>
              </a:defRPr>
            </a:lvl4pPr>
            <a:lvl5pPr indent="-317500" lvl="4" marL="22860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ndara"/>
                <a:ea typeface="Candara"/>
                <a:cs typeface="Candara"/>
                <a:sym typeface="Candar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ndara"/>
                <a:ea typeface="Candara"/>
                <a:cs typeface="Candara"/>
                <a:sym typeface="Candara"/>
              </a:defRPr>
            </a:lvl9pPr>
          </a:lstStyle>
          <a:p/>
        </p:txBody>
      </p:sp>
      <p:sp>
        <p:nvSpPr>
          <p:cNvPr id="15" name="Google Shape;15;p21"/>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3F3F3F"/>
                </a:solidFill>
                <a:latin typeface="Candara"/>
                <a:ea typeface="Candara"/>
                <a:cs typeface="Candara"/>
                <a:sym typeface="Candara"/>
              </a:defRPr>
            </a:lvl1pPr>
            <a:lvl2pPr lvl="1"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2pPr>
            <a:lvl3pPr lvl="2"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3pPr>
            <a:lvl4pPr lvl="3"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4pPr>
            <a:lvl5pPr lvl="4"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5pPr>
            <a:lvl6pPr lvl="5"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6pPr>
            <a:lvl7pPr lvl="6"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7pPr>
            <a:lvl8pPr lvl="7"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8pPr>
            <a:lvl9pPr lvl="8" marR="0" rtl="0" algn="l">
              <a:spcBef>
                <a:spcPts val="0"/>
              </a:spcBef>
              <a:spcAft>
                <a:spcPts val="0"/>
              </a:spcAft>
              <a:buSzPts val="1400"/>
              <a:buNone/>
              <a:defRPr b="0" i="0" sz="1800" u="none" cap="none" strike="noStrike">
                <a:solidFill>
                  <a:schemeClr val="dk1"/>
                </a:solidFill>
                <a:latin typeface="Candara"/>
                <a:ea typeface="Candara"/>
                <a:cs typeface="Candara"/>
                <a:sym typeface="Candara"/>
              </a:defRPr>
            </a:lvl9pPr>
          </a:lstStyle>
          <a:p/>
        </p:txBody>
      </p:sp>
      <p:sp>
        <p:nvSpPr>
          <p:cNvPr id="16" name="Google Shape;16;p2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rtl="0" algn="ctr">
              <a:spcBef>
                <a:spcPts val="0"/>
              </a:spcBef>
              <a:buNone/>
              <a:defRPr b="0" i="0" sz="1200" u="none" cap="none" strike="noStrike">
                <a:solidFill>
                  <a:schemeClr val="lt1"/>
                </a:solidFill>
                <a:latin typeface="Corbel"/>
                <a:ea typeface="Corbel"/>
                <a:cs typeface="Corbel"/>
                <a:sym typeface="Corbel"/>
              </a:defRPr>
            </a:lvl1pPr>
            <a:lvl2pPr indent="0" lvl="1" marL="0" marR="0" rtl="0" algn="ctr">
              <a:spcBef>
                <a:spcPts val="0"/>
              </a:spcBef>
              <a:buNone/>
              <a:defRPr b="0" i="0" sz="1200" u="none" cap="none" strike="noStrike">
                <a:solidFill>
                  <a:schemeClr val="lt1"/>
                </a:solidFill>
                <a:latin typeface="Corbel"/>
                <a:ea typeface="Corbel"/>
                <a:cs typeface="Corbel"/>
                <a:sym typeface="Corbel"/>
              </a:defRPr>
            </a:lvl2pPr>
            <a:lvl3pPr indent="0" lvl="2" marL="0" marR="0" rtl="0" algn="ctr">
              <a:spcBef>
                <a:spcPts val="0"/>
              </a:spcBef>
              <a:buNone/>
              <a:defRPr b="0" i="0" sz="1200" u="none" cap="none" strike="noStrike">
                <a:solidFill>
                  <a:schemeClr val="lt1"/>
                </a:solidFill>
                <a:latin typeface="Corbel"/>
                <a:ea typeface="Corbel"/>
                <a:cs typeface="Corbel"/>
                <a:sym typeface="Corbel"/>
              </a:defRPr>
            </a:lvl3pPr>
            <a:lvl4pPr indent="0" lvl="3" marL="0" marR="0" rtl="0" algn="ctr">
              <a:spcBef>
                <a:spcPts val="0"/>
              </a:spcBef>
              <a:buNone/>
              <a:defRPr b="0" i="0" sz="1200" u="none" cap="none" strike="noStrike">
                <a:solidFill>
                  <a:schemeClr val="lt1"/>
                </a:solidFill>
                <a:latin typeface="Corbel"/>
                <a:ea typeface="Corbel"/>
                <a:cs typeface="Corbel"/>
                <a:sym typeface="Corbel"/>
              </a:defRPr>
            </a:lvl4pPr>
            <a:lvl5pPr indent="0" lvl="4" marL="0" marR="0" rtl="0" algn="ctr">
              <a:spcBef>
                <a:spcPts val="0"/>
              </a:spcBef>
              <a:buNone/>
              <a:defRPr b="0" i="0" sz="1200" u="none" cap="none" strike="noStrike">
                <a:solidFill>
                  <a:schemeClr val="lt1"/>
                </a:solidFill>
                <a:latin typeface="Corbel"/>
                <a:ea typeface="Corbel"/>
                <a:cs typeface="Corbel"/>
                <a:sym typeface="Corbel"/>
              </a:defRPr>
            </a:lvl5pPr>
            <a:lvl6pPr indent="0" lvl="5" marL="0" marR="0" rtl="0" algn="ctr">
              <a:spcBef>
                <a:spcPts val="0"/>
              </a:spcBef>
              <a:buNone/>
              <a:defRPr b="0" i="0" sz="1200" u="none" cap="none" strike="noStrike">
                <a:solidFill>
                  <a:schemeClr val="lt1"/>
                </a:solidFill>
                <a:latin typeface="Corbel"/>
                <a:ea typeface="Corbel"/>
                <a:cs typeface="Corbel"/>
                <a:sym typeface="Corbel"/>
              </a:defRPr>
            </a:lvl6pPr>
            <a:lvl7pPr indent="0" lvl="6" marL="0" marR="0" rtl="0" algn="ctr">
              <a:spcBef>
                <a:spcPts val="0"/>
              </a:spcBef>
              <a:buNone/>
              <a:defRPr b="0" i="0" sz="1200" u="none" cap="none" strike="noStrike">
                <a:solidFill>
                  <a:schemeClr val="lt1"/>
                </a:solidFill>
                <a:latin typeface="Corbel"/>
                <a:ea typeface="Corbel"/>
                <a:cs typeface="Corbel"/>
                <a:sym typeface="Corbel"/>
              </a:defRPr>
            </a:lvl7pPr>
            <a:lvl8pPr indent="0" lvl="7" marL="0" marR="0" rtl="0" algn="ctr">
              <a:spcBef>
                <a:spcPts val="0"/>
              </a:spcBef>
              <a:buNone/>
              <a:defRPr b="0" i="0" sz="1200" u="none" cap="none" strike="noStrike">
                <a:solidFill>
                  <a:schemeClr val="lt1"/>
                </a:solidFill>
                <a:latin typeface="Corbel"/>
                <a:ea typeface="Corbel"/>
                <a:cs typeface="Corbel"/>
                <a:sym typeface="Corbel"/>
              </a:defRPr>
            </a:lvl8pPr>
            <a:lvl9pPr indent="0" lvl="8" marL="0" marR="0" rtl="0" algn="ctr">
              <a:spcBef>
                <a:spcPts val="0"/>
              </a:spcBef>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7" name="Google Shape;17;p21"/>
          <p:cNvSpPr/>
          <p:nvPr/>
        </p:nvSpPr>
        <p:spPr>
          <a:xfrm>
            <a:off x="0" y="6803351"/>
            <a:ext cx="9780104" cy="54650"/>
          </a:xfrm>
          <a:prstGeom prst="rect">
            <a:avLst/>
          </a:prstGeom>
          <a:solidFill>
            <a:srgbClr val="0081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18" name="Google Shape;18;p21"/>
          <p:cNvSpPr/>
          <p:nvPr/>
        </p:nvSpPr>
        <p:spPr>
          <a:xfrm>
            <a:off x="11760000" y="6803351"/>
            <a:ext cx="432000" cy="54650"/>
          </a:xfrm>
          <a:prstGeom prst="rect">
            <a:avLst/>
          </a:prstGeom>
          <a:solidFill>
            <a:srgbClr val="6AB3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cxnSp>
        <p:nvCxnSpPr>
          <p:cNvPr id="19" name="Google Shape;19;p21"/>
          <p:cNvCxnSpPr/>
          <p:nvPr/>
        </p:nvCxnSpPr>
        <p:spPr>
          <a:xfrm rot="10800000">
            <a:off x="1" y="6371351"/>
            <a:ext cx="12191999" cy="0"/>
          </a:xfrm>
          <a:prstGeom prst="straightConnector1">
            <a:avLst/>
          </a:prstGeom>
          <a:noFill/>
          <a:ln cap="flat" cmpd="sng" w="9525">
            <a:solidFill>
              <a:srgbClr val="F2F2F2"/>
            </a:solidFill>
            <a:prstDash val="solid"/>
            <a:miter lim="800000"/>
            <a:headEnd len="sm" w="sm" type="none"/>
            <a:tailEnd len="sm" w="sm" type="none"/>
          </a:ln>
        </p:spPr>
      </p:cxnSp>
      <p:pic>
        <p:nvPicPr>
          <p:cNvPr id="20" name="Google Shape;20;p21"/>
          <p:cNvPicPr preferRelativeResize="0"/>
          <p:nvPr/>
        </p:nvPicPr>
        <p:blipFill rotWithShape="1">
          <a:blip r:embed="rId1">
            <a:alphaModFix/>
          </a:blip>
          <a:srcRect b="0" l="0" r="0" t="0"/>
          <a:stretch/>
        </p:blipFill>
        <p:spPr>
          <a:xfrm>
            <a:off x="9946439" y="6037032"/>
            <a:ext cx="1827628" cy="104435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0.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
          <p:cNvPicPr preferRelativeResize="0"/>
          <p:nvPr>
            <p:ph idx="2" type="pic"/>
          </p:nvPr>
        </p:nvPicPr>
        <p:blipFill rotWithShape="1">
          <a:blip r:embed="rId3">
            <a:alphaModFix/>
          </a:blip>
          <a:srcRect b="0" l="2089" r="2088" t="0"/>
          <a:stretch/>
        </p:blipFill>
        <p:spPr>
          <a:xfrm>
            <a:off x="0" y="0"/>
            <a:ext cx="9780588" cy="6804025"/>
          </a:xfrm>
          <a:prstGeom prst="rect">
            <a:avLst/>
          </a:prstGeom>
          <a:solidFill>
            <a:srgbClr val="D8D8D8"/>
          </a:solidFill>
          <a:ln>
            <a:noFill/>
          </a:ln>
        </p:spPr>
      </p:pic>
      <p:sp>
        <p:nvSpPr>
          <p:cNvPr id="199" name="Google Shape;199;p1"/>
          <p:cNvSpPr txBox="1"/>
          <p:nvPr>
            <p:ph type="ctrTitle"/>
          </p:nvPr>
        </p:nvSpPr>
        <p:spPr>
          <a:xfrm>
            <a:off x="3200400" y="2811053"/>
            <a:ext cx="8991600" cy="1261295"/>
          </a:xfrm>
          <a:prstGeom prst="rect">
            <a:avLst/>
          </a:prstGeom>
          <a:solidFill>
            <a:schemeClr val="lt1"/>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rgbClr val="3F3F3F"/>
              </a:buClr>
              <a:buSzPts val="6000"/>
              <a:buFont typeface="Corbel"/>
              <a:buNone/>
            </a:pPr>
            <a:r>
              <a:rPr lang="en-US"/>
              <a:t>Welcome to Granwood Gate</a:t>
            </a:r>
            <a:endParaRPr/>
          </a:p>
        </p:txBody>
      </p:sp>
      <p:sp>
        <p:nvSpPr>
          <p:cNvPr id="200" name="Google Shape;200;p1"/>
          <p:cNvSpPr txBox="1"/>
          <p:nvPr>
            <p:ph idx="1" type="subTitle"/>
          </p:nvPr>
        </p:nvSpPr>
        <p:spPr>
          <a:xfrm>
            <a:off x="3200400" y="4061039"/>
            <a:ext cx="6580188" cy="580921"/>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r">
              <a:lnSpc>
                <a:spcPct val="90000"/>
              </a:lnSpc>
              <a:spcBef>
                <a:spcPts val="0"/>
              </a:spcBef>
              <a:spcAft>
                <a:spcPts val="0"/>
              </a:spcAft>
              <a:buClr>
                <a:schemeClr val="lt1"/>
              </a:buClr>
              <a:buSzPts val="1800"/>
              <a:buNone/>
            </a:pPr>
            <a:r>
              <a:rPr lang="en-US"/>
              <a:t>Centre Wellington’s First Net Zero Community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10"/>
          <p:cNvPicPr preferRelativeResize="0"/>
          <p:nvPr>
            <p:ph idx="2" type="pic"/>
          </p:nvPr>
        </p:nvPicPr>
        <p:blipFill rotWithShape="1">
          <a:blip r:embed="rId3">
            <a:alphaModFix/>
          </a:blip>
          <a:srcRect b="0" l="2154" r="2155" t="0"/>
          <a:stretch/>
        </p:blipFill>
        <p:spPr>
          <a:xfrm>
            <a:off x="0" y="-1"/>
            <a:ext cx="6096000" cy="6371351"/>
          </a:xfrm>
          <a:prstGeom prst="rect">
            <a:avLst/>
          </a:prstGeom>
          <a:solidFill>
            <a:srgbClr val="F2F2F2"/>
          </a:solidFill>
          <a:ln>
            <a:noFill/>
          </a:ln>
        </p:spPr>
      </p:pic>
      <p:sp>
        <p:nvSpPr>
          <p:cNvPr id="294" name="Google Shape;294;p10"/>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Windows</a:t>
            </a:r>
            <a:endParaRPr/>
          </a:p>
        </p:txBody>
      </p:sp>
      <p:sp>
        <p:nvSpPr>
          <p:cNvPr id="295" name="Google Shape;295;p10"/>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The weakest point of the wall assembly made better.</a:t>
            </a:r>
            <a:endParaRPr/>
          </a:p>
        </p:txBody>
      </p:sp>
      <p:grpSp>
        <p:nvGrpSpPr>
          <p:cNvPr id="296" name="Google Shape;296;p10"/>
          <p:cNvGrpSpPr/>
          <p:nvPr/>
        </p:nvGrpSpPr>
        <p:grpSpPr>
          <a:xfrm>
            <a:off x="6288088" y="3764392"/>
            <a:ext cx="5472111" cy="2426428"/>
            <a:chOff x="0" y="429"/>
            <a:chExt cx="5472111" cy="2426428"/>
          </a:xfrm>
        </p:grpSpPr>
        <p:sp>
          <p:nvSpPr>
            <p:cNvPr id="297" name="Google Shape;297;p10"/>
            <p:cNvSpPr/>
            <p:nvPr/>
          </p:nvSpPr>
          <p:spPr>
            <a:xfrm>
              <a:off x="0" y="1827147"/>
              <a:ext cx="1368028" cy="59971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0"/>
            <p:cNvSpPr txBox="1"/>
            <p:nvPr/>
          </p:nvSpPr>
          <p:spPr>
            <a:xfrm>
              <a:off x="0" y="1827147"/>
              <a:ext cx="1368028" cy="59971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Vinyl Casement</a:t>
              </a:r>
              <a:endParaRPr/>
            </a:p>
          </p:txBody>
        </p:sp>
        <p:sp>
          <p:nvSpPr>
            <p:cNvPr id="299" name="Google Shape;299;p10"/>
            <p:cNvSpPr/>
            <p:nvPr/>
          </p:nvSpPr>
          <p:spPr>
            <a:xfrm>
              <a:off x="1368027" y="1827147"/>
              <a:ext cx="4104084" cy="59971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
            <p:cNvSpPr txBox="1"/>
            <p:nvPr/>
          </p:nvSpPr>
          <p:spPr>
            <a:xfrm>
              <a:off x="1368027" y="1827147"/>
              <a:ext cx="4104084" cy="59971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All casement windows above grade are the best sealing window line with a multi  point locking connection. </a:t>
              </a:r>
              <a:endParaRPr/>
            </a:p>
          </p:txBody>
        </p:sp>
        <p:sp>
          <p:nvSpPr>
            <p:cNvPr id="301" name="Google Shape;301;p10"/>
            <p:cNvSpPr/>
            <p:nvPr/>
          </p:nvSpPr>
          <p:spPr>
            <a:xfrm rot="10800000">
              <a:off x="0" y="913788"/>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0"/>
            <p:cNvSpPr txBox="1"/>
            <p:nvPr/>
          </p:nvSpPr>
          <p:spPr>
            <a:xfrm>
              <a:off x="0" y="913788"/>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Low E Argon</a:t>
              </a:r>
              <a:endParaRPr/>
            </a:p>
          </p:txBody>
        </p:sp>
        <p:sp>
          <p:nvSpPr>
            <p:cNvPr id="303" name="Google Shape;303;p10"/>
            <p:cNvSpPr/>
            <p:nvPr/>
          </p:nvSpPr>
          <p:spPr>
            <a:xfrm>
              <a:off x="1368027" y="913788"/>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
            <p:cNvSpPr txBox="1"/>
            <p:nvPr/>
          </p:nvSpPr>
          <p:spPr>
            <a:xfrm>
              <a:off x="1368027" y="913788"/>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Argon gas in the channels is an insulating inert gas combined with an emissivity film placed on the internal faces of the glazing . “Low E” increasing the windows energy efficiency.</a:t>
              </a:r>
              <a:endParaRPr/>
            </a:p>
          </p:txBody>
        </p:sp>
        <p:sp>
          <p:nvSpPr>
            <p:cNvPr id="305" name="Google Shape;305;p10"/>
            <p:cNvSpPr/>
            <p:nvPr/>
          </p:nvSpPr>
          <p:spPr>
            <a:xfrm rot="10800000">
              <a:off x="0" y="429"/>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0"/>
            <p:cNvSpPr txBox="1"/>
            <p:nvPr/>
          </p:nvSpPr>
          <p:spPr>
            <a:xfrm>
              <a:off x="0" y="429"/>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Triple glazing</a:t>
              </a:r>
              <a:endParaRPr/>
            </a:p>
          </p:txBody>
        </p:sp>
        <p:sp>
          <p:nvSpPr>
            <p:cNvPr id="307" name="Google Shape;307;p10"/>
            <p:cNvSpPr/>
            <p:nvPr/>
          </p:nvSpPr>
          <p:spPr>
            <a:xfrm>
              <a:off x="1368027" y="429"/>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0"/>
            <p:cNvSpPr txBox="1"/>
            <p:nvPr/>
          </p:nvSpPr>
          <p:spPr>
            <a:xfrm>
              <a:off x="1368027" y="429"/>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Three panes of glass with 2 sealed air insulating channels reducing heat loss through the glazing.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aphicFrame>
        <p:nvGraphicFramePr>
          <p:cNvPr id="314" name="Google Shape;314;p11"/>
          <p:cNvGraphicFramePr/>
          <p:nvPr/>
        </p:nvGraphicFramePr>
        <p:xfrm>
          <a:off x="-56272" y="-72618"/>
          <a:ext cx="6153150" cy="6438900"/>
        </p:xfrm>
        <a:graphic>
          <a:graphicData uri="http://schemas.openxmlformats.org/presentationml/2006/ole">
            <mc:AlternateContent>
              <mc:Choice Requires="v">
                <p:oleObj r:id="rId4" imgH="6438900" imgW="6153150" progId="Photoshop.Image.20" spid="_x0000_s1">
                  <p:embed/>
                </p:oleObj>
              </mc:Choice>
              <mc:Fallback>
                <p:oleObj r:id="rId5" imgH="6438900" imgW="6153150" progId="Photoshop.Image.20">
                  <p:embed/>
                  <p:pic>
                    <p:nvPicPr>
                      <p:cNvPr id="314" name="Google Shape;314;p11"/>
                      <p:cNvPicPr preferRelativeResize="0"/>
                      <p:nvPr/>
                    </p:nvPicPr>
                    <p:blipFill rotWithShape="1">
                      <a:blip r:embed="rId6">
                        <a:alphaModFix/>
                      </a:blip>
                      <a:srcRect b="0" l="0" r="0" t="0"/>
                      <a:stretch/>
                    </p:blipFill>
                    <p:spPr>
                      <a:xfrm>
                        <a:off x="-56272" y="-72618"/>
                        <a:ext cx="6153150" cy="6438900"/>
                      </a:xfrm>
                      <a:prstGeom prst="rect">
                        <a:avLst/>
                      </a:prstGeom>
                      <a:noFill/>
                      <a:ln>
                        <a:noFill/>
                      </a:ln>
                    </p:spPr>
                  </p:pic>
                </p:oleObj>
              </mc:Fallback>
            </mc:AlternateContent>
          </a:graphicData>
        </a:graphic>
      </p:graphicFrame>
      <p:sp>
        <p:nvSpPr>
          <p:cNvPr id="315" name="Google Shape;315;p11"/>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Attics / Roofs</a:t>
            </a:r>
            <a:endParaRPr/>
          </a:p>
        </p:txBody>
      </p:sp>
      <p:sp>
        <p:nvSpPr>
          <p:cNvPr id="316" name="Google Shape;316;p11"/>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R 60 attic cellulose blown in insulation</a:t>
            </a:r>
            <a:endParaRPr/>
          </a:p>
        </p:txBody>
      </p:sp>
      <p:grpSp>
        <p:nvGrpSpPr>
          <p:cNvPr id="317" name="Google Shape;317;p11"/>
          <p:cNvGrpSpPr/>
          <p:nvPr/>
        </p:nvGrpSpPr>
        <p:grpSpPr>
          <a:xfrm>
            <a:off x="6288088" y="3764392"/>
            <a:ext cx="5472111" cy="2426428"/>
            <a:chOff x="0" y="429"/>
            <a:chExt cx="5472111" cy="2426428"/>
          </a:xfrm>
        </p:grpSpPr>
        <p:sp>
          <p:nvSpPr>
            <p:cNvPr id="318" name="Google Shape;318;p11"/>
            <p:cNvSpPr/>
            <p:nvPr/>
          </p:nvSpPr>
          <p:spPr>
            <a:xfrm>
              <a:off x="0" y="1827147"/>
              <a:ext cx="1368028" cy="59971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txBox="1"/>
            <p:nvPr/>
          </p:nvSpPr>
          <p:spPr>
            <a:xfrm>
              <a:off x="0" y="1827147"/>
              <a:ext cx="1368028" cy="59971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Rodent reducing</a:t>
              </a:r>
              <a:endParaRPr/>
            </a:p>
          </p:txBody>
        </p:sp>
        <p:sp>
          <p:nvSpPr>
            <p:cNvPr id="320" name="Google Shape;320;p11"/>
            <p:cNvSpPr/>
            <p:nvPr/>
          </p:nvSpPr>
          <p:spPr>
            <a:xfrm>
              <a:off x="1368027" y="1827147"/>
              <a:ext cx="4104084" cy="59971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
            <p:cNvSpPr txBox="1"/>
            <p:nvPr/>
          </p:nvSpPr>
          <p:spPr>
            <a:xfrm>
              <a:off x="1368027" y="1827147"/>
              <a:ext cx="4104084" cy="59971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Makes attics an unattractive location to enjoy Net Zero living.</a:t>
              </a:r>
              <a:endParaRPr/>
            </a:p>
          </p:txBody>
        </p:sp>
        <p:sp>
          <p:nvSpPr>
            <p:cNvPr id="322" name="Google Shape;322;p11"/>
            <p:cNvSpPr/>
            <p:nvPr/>
          </p:nvSpPr>
          <p:spPr>
            <a:xfrm rot="10800000">
              <a:off x="0" y="913788"/>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
            <p:cNvSpPr txBox="1"/>
            <p:nvPr/>
          </p:nvSpPr>
          <p:spPr>
            <a:xfrm>
              <a:off x="0" y="913788"/>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Bonding agent</a:t>
              </a:r>
              <a:endParaRPr/>
            </a:p>
          </p:txBody>
        </p:sp>
        <p:sp>
          <p:nvSpPr>
            <p:cNvPr id="324" name="Google Shape;324;p11"/>
            <p:cNvSpPr/>
            <p:nvPr/>
          </p:nvSpPr>
          <p:spPr>
            <a:xfrm>
              <a:off x="1368027" y="913788"/>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txBox="1"/>
            <p:nvPr/>
          </p:nvSpPr>
          <p:spPr>
            <a:xfrm>
              <a:off x="1368027" y="913788"/>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Reduces wind blown displacement “locks” insulation in place.</a:t>
              </a:r>
              <a:endParaRPr/>
            </a:p>
          </p:txBody>
        </p:sp>
        <p:sp>
          <p:nvSpPr>
            <p:cNvPr id="326" name="Google Shape;326;p11"/>
            <p:cNvSpPr/>
            <p:nvPr/>
          </p:nvSpPr>
          <p:spPr>
            <a:xfrm rot="10800000">
              <a:off x="0" y="429"/>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1"/>
            <p:cNvSpPr txBox="1"/>
            <p:nvPr/>
          </p:nvSpPr>
          <p:spPr>
            <a:xfrm>
              <a:off x="0" y="429"/>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10” Rafter heal height</a:t>
              </a:r>
              <a:endParaRPr/>
            </a:p>
          </p:txBody>
        </p:sp>
        <p:sp>
          <p:nvSpPr>
            <p:cNvPr id="328" name="Google Shape;328;p11"/>
            <p:cNvSpPr/>
            <p:nvPr/>
          </p:nvSpPr>
          <p:spPr>
            <a:xfrm>
              <a:off x="1368027" y="429"/>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1"/>
            <p:cNvSpPr txBox="1"/>
            <p:nvPr/>
          </p:nvSpPr>
          <p:spPr>
            <a:xfrm>
              <a:off x="1368027" y="429"/>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R 60 insulation levels brought right to the exterior wall surface.</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12"/>
          <p:cNvPicPr preferRelativeResize="0"/>
          <p:nvPr>
            <p:ph idx="2" type="pic"/>
          </p:nvPr>
        </p:nvPicPr>
        <p:blipFill rotWithShape="1">
          <a:blip r:embed="rId3">
            <a:alphaModFix/>
          </a:blip>
          <a:srcRect b="0" l="24898" r="11341" t="0"/>
          <a:stretch/>
        </p:blipFill>
        <p:spPr>
          <a:xfrm>
            <a:off x="0" y="-1"/>
            <a:ext cx="6096000" cy="6371351"/>
          </a:xfrm>
          <a:prstGeom prst="rect">
            <a:avLst/>
          </a:prstGeom>
          <a:solidFill>
            <a:srgbClr val="F2F2F2"/>
          </a:solidFill>
          <a:ln>
            <a:noFill/>
          </a:ln>
        </p:spPr>
      </p:pic>
      <p:sp>
        <p:nvSpPr>
          <p:cNvPr id="336" name="Google Shape;336;p12"/>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Mechanicals</a:t>
            </a:r>
            <a:endParaRPr/>
          </a:p>
        </p:txBody>
      </p:sp>
      <p:sp>
        <p:nvSpPr>
          <p:cNvPr id="337" name="Google Shape;337;p12"/>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Featuring Chinook modulating gas furnace</a:t>
            </a:r>
            <a:endParaRPr/>
          </a:p>
        </p:txBody>
      </p:sp>
      <p:grpSp>
        <p:nvGrpSpPr>
          <p:cNvPr id="338" name="Google Shape;338;p12"/>
          <p:cNvGrpSpPr/>
          <p:nvPr/>
        </p:nvGrpSpPr>
        <p:grpSpPr>
          <a:xfrm>
            <a:off x="6288088" y="3764392"/>
            <a:ext cx="5472111" cy="2426428"/>
            <a:chOff x="0" y="429"/>
            <a:chExt cx="5472111" cy="2426428"/>
          </a:xfrm>
        </p:grpSpPr>
        <p:sp>
          <p:nvSpPr>
            <p:cNvPr id="339" name="Google Shape;339;p12"/>
            <p:cNvSpPr/>
            <p:nvPr/>
          </p:nvSpPr>
          <p:spPr>
            <a:xfrm>
              <a:off x="0" y="1827147"/>
              <a:ext cx="1368028" cy="59971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txBox="1"/>
            <p:nvPr/>
          </p:nvSpPr>
          <p:spPr>
            <a:xfrm>
              <a:off x="0" y="1827147"/>
              <a:ext cx="1368028" cy="59971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Supply and Return design </a:t>
              </a:r>
              <a:endParaRPr/>
            </a:p>
          </p:txBody>
        </p:sp>
        <p:sp>
          <p:nvSpPr>
            <p:cNvPr id="341" name="Google Shape;341;p12"/>
            <p:cNvSpPr/>
            <p:nvPr/>
          </p:nvSpPr>
          <p:spPr>
            <a:xfrm>
              <a:off x="1368027" y="1827147"/>
              <a:ext cx="4104084" cy="59971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txBox="1"/>
            <p:nvPr/>
          </p:nvSpPr>
          <p:spPr>
            <a:xfrm>
              <a:off x="1368027" y="1827147"/>
              <a:ext cx="4104084" cy="59971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Per room HL HG analysis c/w both supply side and return air designed for each room.</a:t>
              </a:r>
              <a:endParaRPr/>
            </a:p>
          </p:txBody>
        </p:sp>
        <p:sp>
          <p:nvSpPr>
            <p:cNvPr id="343" name="Google Shape;343;p12"/>
            <p:cNvSpPr/>
            <p:nvPr/>
          </p:nvSpPr>
          <p:spPr>
            <a:xfrm rot="10800000">
              <a:off x="0" y="913788"/>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txBox="1"/>
            <p:nvPr/>
          </p:nvSpPr>
          <p:spPr>
            <a:xfrm>
              <a:off x="0" y="913788"/>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Engineered</a:t>
              </a:r>
              <a:endParaRPr/>
            </a:p>
          </p:txBody>
        </p:sp>
        <p:sp>
          <p:nvSpPr>
            <p:cNvPr id="345" name="Google Shape;345;p12"/>
            <p:cNvSpPr/>
            <p:nvPr/>
          </p:nvSpPr>
          <p:spPr>
            <a:xfrm>
              <a:off x="1368027" y="913788"/>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
            <p:cNvSpPr txBox="1"/>
            <p:nvPr/>
          </p:nvSpPr>
          <p:spPr>
            <a:xfrm>
              <a:off x="1368027" y="913788"/>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Duct system is  flexible pipe and mechanical engineered design. </a:t>
              </a:r>
              <a:endParaRPr/>
            </a:p>
          </p:txBody>
        </p:sp>
        <p:sp>
          <p:nvSpPr>
            <p:cNvPr id="347" name="Google Shape;347;p12"/>
            <p:cNvSpPr/>
            <p:nvPr/>
          </p:nvSpPr>
          <p:spPr>
            <a:xfrm rot="10800000">
              <a:off x="0" y="429"/>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txBox="1"/>
            <p:nvPr/>
          </p:nvSpPr>
          <p:spPr>
            <a:xfrm>
              <a:off x="0" y="429"/>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Chinook furnace</a:t>
              </a:r>
              <a:endParaRPr/>
            </a:p>
          </p:txBody>
        </p:sp>
        <p:sp>
          <p:nvSpPr>
            <p:cNvPr id="349" name="Google Shape;349;p12"/>
            <p:cNvSpPr/>
            <p:nvPr/>
          </p:nvSpPr>
          <p:spPr>
            <a:xfrm>
              <a:off x="1368027" y="429"/>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2"/>
            <p:cNvSpPr txBox="1"/>
            <p:nvPr/>
          </p:nvSpPr>
          <p:spPr>
            <a:xfrm>
              <a:off x="1368027" y="429"/>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Low velocity gas furnace system right sized for the home.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https://www.achrnews.com/ext/resources/2015/04-2015/04-13-2015/S-AlizeCOND09.jpg" id="356" name="Google Shape;356;p13"/>
          <p:cNvPicPr preferRelativeResize="0"/>
          <p:nvPr/>
        </p:nvPicPr>
        <p:blipFill rotWithShape="1">
          <a:blip r:embed="rId3">
            <a:alphaModFix/>
          </a:blip>
          <a:srcRect b="0" l="0" r="0" t="0"/>
          <a:stretch/>
        </p:blipFill>
        <p:spPr>
          <a:xfrm>
            <a:off x="-408003" y="1762125"/>
            <a:ext cx="5857875" cy="3333750"/>
          </a:xfrm>
          <a:prstGeom prst="rect">
            <a:avLst/>
          </a:prstGeom>
          <a:noFill/>
          <a:ln>
            <a:noFill/>
          </a:ln>
        </p:spPr>
      </p:pic>
      <p:sp>
        <p:nvSpPr>
          <p:cNvPr id="357" name="Google Shape;357;p13"/>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Mechanicals</a:t>
            </a:r>
            <a:endParaRPr/>
          </a:p>
        </p:txBody>
      </p:sp>
      <p:sp>
        <p:nvSpPr>
          <p:cNvPr id="358" name="Google Shape;358;p13"/>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Featuring Alize air source heat pump</a:t>
            </a:r>
            <a:endParaRPr/>
          </a:p>
        </p:txBody>
      </p:sp>
      <p:grpSp>
        <p:nvGrpSpPr>
          <p:cNvPr id="359" name="Google Shape;359;p13"/>
          <p:cNvGrpSpPr/>
          <p:nvPr/>
        </p:nvGrpSpPr>
        <p:grpSpPr>
          <a:xfrm>
            <a:off x="6288088" y="3764392"/>
            <a:ext cx="5472111" cy="2426428"/>
            <a:chOff x="0" y="429"/>
            <a:chExt cx="5472111" cy="2426428"/>
          </a:xfrm>
        </p:grpSpPr>
        <p:sp>
          <p:nvSpPr>
            <p:cNvPr id="360" name="Google Shape;360;p13"/>
            <p:cNvSpPr/>
            <p:nvPr/>
          </p:nvSpPr>
          <p:spPr>
            <a:xfrm>
              <a:off x="0" y="1827147"/>
              <a:ext cx="1368028" cy="59971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txBox="1"/>
            <p:nvPr/>
          </p:nvSpPr>
          <p:spPr>
            <a:xfrm>
              <a:off x="0" y="1827147"/>
              <a:ext cx="1368028" cy="59971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Air conditioning</a:t>
              </a:r>
              <a:endParaRPr/>
            </a:p>
          </p:txBody>
        </p:sp>
        <p:sp>
          <p:nvSpPr>
            <p:cNvPr id="362" name="Google Shape;362;p13"/>
            <p:cNvSpPr/>
            <p:nvPr/>
          </p:nvSpPr>
          <p:spPr>
            <a:xfrm>
              <a:off x="1368027" y="1827147"/>
              <a:ext cx="4104084" cy="59971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3"/>
            <p:cNvSpPr txBox="1"/>
            <p:nvPr/>
          </p:nvSpPr>
          <p:spPr>
            <a:xfrm>
              <a:off x="1368027" y="1827147"/>
              <a:ext cx="4104084" cy="59971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Provides cooling in summer months.</a:t>
              </a:r>
              <a:endParaRPr/>
            </a:p>
          </p:txBody>
        </p:sp>
        <p:sp>
          <p:nvSpPr>
            <p:cNvPr id="364" name="Google Shape;364;p13"/>
            <p:cNvSpPr/>
            <p:nvPr/>
          </p:nvSpPr>
          <p:spPr>
            <a:xfrm rot="10800000">
              <a:off x="0" y="913788"/>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txBox="1"/>
            <p:nvPr/>
          </p:nvSpPr>
          <p:spPr>
            <a:xfrm>
              <a:off x="0" y="913788"/>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Energy efficient</a:t>
              </a:r>
              <a:endParaRPr/>
            </a:p>
          </p:txBody>
        </p:sp>
        <p:sp>
          <p:nvSpPr>
            <p:cNvPr id="366" name="Google Shape;366;p13"/>
            <p:cNvSpPr/>
            <p:nvPr/>
          </p:nvSpPr>
          <p:spPr>
            <a:xfrm>
              <a:off x="1368027" y="913788"/>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
            <p:cNvSpPr txBox="1"/>
            <p:nvPr/>
          </p:nvSpPr>
          <p:spPr>
            <a:xfrm>
              <a:off x="1368027" y="913788"/>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C.O.P. is 3:1. For every 1 unit of energy input creates 3 units of energy output. </a:t>
              </a:r>
              <a:endParaRPr/>
            </a:p>
          </p:txBody>
        </p:sp>
        <p:sp>
          <p:nvSpPr>
            <p:cNvPr id="368" name="Google Shape;368;p13"/>
            <p:cNvSpPr/>
            <p:nvPr/>
          </p:nvSpPr>
          <p:spPr>
            <a:xfrm rot="10800000">
              <a:off x="0" y="429"/>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3"/>
            <p:cNvSpPr txBox="1"/>
            <p:nvPr/>
          </p:nvSpPr>
          <p:spPr>
            <a:xfrm>
              <a:off x="0" y="429"/>
              <a:ext cx="1368028" cy="599530"/>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Air Source Heat Pump</a:t>
              </a:r>
              <a:endParaRPr/>
            </a:p>
          </p:txBody>
        </p:sp>
        <p:sp>
          <p:nvSpPr>
            <p:cNvPr id="370" name="Google Shape;370;p13"/>
            <p:cNvSpPr/>
            <p:nvPr/>
          </p:nvSpPr>
          <p:spPr>
            <a:xfrm>
              <a:off x="1368027" y="429"/>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3"/>
            <p:cNvSpPr txBox="1"/>
            <p:nvPr/>
          </p:nvSpPr>
          <p:spPr>
            <a:xfrm>
              <a:off x="1368027" y="429"/>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Extracts heat or cool energy from the air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4"/>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Ventilation</a:t>
            </a:r>
            <a:endParaRPr/>
          </a:p>
        </p:txBody>
      </p:sp>
      <p:sp>
        <p:nvSpPr>
          <p:cNvPr id="378" name="Google Shape;378;p14"/>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Simplified System Energy Recovery Ventilator</a:t>
            </a:r>
            <a:endParaRPr/>
          </a:p>
        </p:txBody>
      </p:sp>
      <p:grpSp>
        <p:nvGrpSpPr>
          <p:cNvPr id="379" name="Google Shape;379;p14"/>
          <p:cNvGrpSpPr/>
          <p:nvPr/>
        </p:nvGrpSpPr>
        <p:grpSpPr>
          <a:xfrm>
            <a:off x="6288088" y="3765057"/>
            <a:ext cx="5472111" cy="2425098"/>
            <a:chOff x="0" y="1094"/>
            <a:chExt cx="5472111" cy="2425098"/>
          </a:xfrm>
        </p:grpSpPr>
        <p:sp>
          <p:nvSpPr>
            <p:cNvPr id="380" name="Google Shape;380;p14"/>
            <p:cNvSpPr/>
            <p:nvPr/>
          </p:nvSpPr>
          <p:spPr>
            <a:xfrm>
              <a:off x="0" y="1464996"/>
              <a:ext cx="1368028" cy="961196"/>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txBox="1"/>
            <p:nvPr/>
          </p:nvSpPr>
          <p:spPr>
            <a:xfrm>
              <a:off x="0" y="1464996"/>
              <a:ext cx="1368028" cy="961196"/>
            </a:xfrm>
            <a:prstGeom prst="rect">
              <a:avLst/>
            </a:prstGeom>
            <a:noFill/>
            <a:ln>
              <a:noFill/>
            </a:ln>
          </p:spPr>
          <p:txBody>
            <a:bodyPr anchorCtr="0" anchor="ctr" bIns="142225" lIns="97275" spcFirstLastPara="1" rIns="97275" wrap="square" tIns="142225">
              <a:noAutofit/>
            </a:bodyPr>
            <a:lstStyle/>
            <a:p>
              <a:pPr indent="0" lvl="0" marL="0" marR="0" rtl="0" algn="ctr">
                <a:lnSpc>
                  <a:spcPct val="90000"/>
                </a:lnSpc>
                <a:spcBef>
                  <a:spcPts val="0"/>
                </a:spcBef>
                <a:spcAft>
                  <a:spcPts val="0"/>
                </a:spcAft>
                <a:buClr>
                  <a:schemeClr val="lt1"/>
                </a:buClr>
                <a:buSzPts val="2000"/>
                <a:buFont typeface="Candara"/>
                <a:buNone/>
              </a:pPr>
              <a:r>
                <a:rPr b="0" i="0" lang="en-US" sz="2000" u="none" cap="none" strike="noStrike">
                  <a:solidFill>
                    <a:schemeClr val="lt1"/>
                  </a:solidFill>
                  <a:latin typeface="Candara"/>
                  <a:ea typeface="Candara"/>
                  <a:cs typeface="Candara"/>
                  <a:sym typeface="Candara"/>
                </a:rPr>
                <a:t>Direct Ventilation</a:t>
              </a:r>
              <a:endParaRPr/>
            </a:p>
          </p:txBody>
        </p:sp>
        <p:sp>
          <p:nvSpPr>
            <p:cNvPr id="382" name="Google Shape;382;p14"/>
            <p:cNvSpPr/>
            <p:nvPr/>
          </p:nvSpPr>
          <p:spPr>
            <a:xfrm>
              <a:off x="1368027" y="1464996"/>
              <a:ext cx="4104084" cy="961196"/>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txBox="1"/>
            <p:nvPr/>
          </p:nvSpPr>
          <p:spPr>
            <a:xfrm>
              <a:off x="1368027" y="1464996"/>
              <a:ext cx="4104084" cy="961196"/>
            </a:xfrm>
            <a:prstGeom prst="rect">
              <a:avLst/>
            </a:prstGeom>
            <a:noFill/>
            <a:ln>
              <a:noFill/>
            </a:ln>
          </p:spPr>
          <p:txBody>
            <a:bodyPr anchorCtr="0" anchor="ctr" bIns="165100" lIns="83250" spcFirstLastPara="1" rIns="83250" wrap="square" tIns="165100">
              <a:noAutofit/>
            </a:bodyPr>
            <a:lstStyle/>
            <a:p>
              <a:pPr indent="0" lvl="0" marL="0" marR="0" rtl="0" algn="l">
                <a:lnSpc>
                  <a:spcPct val="90000"/>
                </a:lnSpc>
                <a:spcBef>
                  <a:spcPts val="0"/>
                </a:spcBef>
                <a:spcAft>
                  <a:spcPts val="0"/>
                </a:spcAft>
                <a:buClr>
                  <a:schemeClr val="dk1"/>
                </a:buClr>
                <a:buSzPts val="1300"/>
                <a:buFont typeface="Candara"/>
                <a:buNone/>
              </a:pPr>
              <a:r>
                <a:rPr b="0" i="0" lang="en-US" sz="1300" u="none" cap="none" strike="noStrike">
                  <a:solidFill>
                    <a:schemeClr val="dk1"/>
                  </a:solidFill>
                  <a:latin typeface="Candara"/>
                  <a:ea typeface="Candara"/>
                  <a:cs typeface="Candara"/>
                  <a:sym typeface="Candara"/>
                </a:rPr>
                <a:t>Each bathroom serviced with a right sized direct ventilation fan with variable control.</a:t>
              </a:r>
              <a:endParaRPr/>
            </a:p>
          </p:txBody>
        </p:sp>
        <p:sp>
          <p:nvSpPr>
            <p:cNvPr id="384" name="Google Shape;384;p14"/>
            <p:cNvSpPr/>
            <p:nvPr/>
          </p:nvSpPr>
          <p:spPr>
            <a:xfrm rot="10800000">
              <a:off x="0" y="1094"/>
              <a:ext cx="1368028" cy="1478319"/>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txBox="1"/>
            <p:nvPr/>
          </p:nvSpPr>
          <p:spPr>
            <a:xfrm>
              <a:off x="0" y="1094"/>
              <a:ext cx="1368028" cy="960907"/>
            </a:xfrm>
            <a:prstGeom prst="rect">
              <a:avLst/>
            </a:prstGeom>
            <a:noFill/>
            <a:ln>
              <a:noFill/>
            </a:ln>
          </p:spPr>
          <p:txBody>
            <a:bodyPr anchorCtr="0" anchor="ctr" bIns="142225" lIns="97275" spcFirstLastPara="1" rIns="97275" wrap="square" tIns="142225">
              <a:noAutofit/>
            </a:bodyPr>
            <a:lstStyle/>
            <a:p>
              <a:pPr indent="0" lvl="0" marL="0" marR="0" rtl="0" algn="ctr">
                <a:lnSpc>
                  <a:spcPct val="90000"/>
                </a:lnSpc>
                <a:spcBef>
                  <a:spcPts val="0"/>
                </a:spcBef>
                <a:spcAft>
                  <a:spcPts val="0"/>
                </a:spcAft>
                <a:buClr>
                  <a:schemeClr val="lt1"/>
                </a:buClr>
                <a:buSzPts val="2000"/>
                <a:buFont typeface="Candara"/>
                <a:buNone/>
              </a:pPr>
              <a:r>
                <a:rPr b="0" i="0" lang="en-US" sz="2000" u="none" cap="none" strike="noStrike">
                  <a:solidFill>
                    <a:schemeClr val="lt1"/>
                  </a:solidFill>
                  <a:latin typeface="Candara"/>
                  <a:ea typeface="Candara"/>
                  <a:cs typeface="Candara"/>
                  <a:sym typeface="Candara"/>
                </a:rPr>
                <a:t>Fresh Air Machine</a:t>
              </a:r>
              <a:endParaRPr/>
            </a:p>
          </p:txBody>
        </p:sp>
        <p:sp>
          <p:nvSpPr>
            <p:cNvPr id="386" name="Google Shape;386;p14"/>
            <p:cNvSpPr/>
            <p:nvPr/>
          </p:nvSpPr>
          <p:spPr>
            <a:xfrm>
              <a:off x="1368027" y="1094"/>
              <a:ext cx="4104084" cy="960907"/>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txBox="1"/>
            <p:nvPr/>
          </p:nvSpPr>
          <p:spPr>
            <a:xfrm>
              <a:off x="1368027" y="1094"/>
              <a:ext cx="4104084" cy="960907"/>
            </a:xfrm>
            <a:prstGeom prst="rect">
              <a:avLst/>
            </a:prstGeom>
            <a:noFill/>
            <a:ln>
              <a:noFill/>
            </a:ln>
          </p:spPr>
          <p:txBody>
            <a:bodyPr anchorCtr="0" anchor="ctr" bIns="165100" lIns="83250" spcFirstLastPara="1" rIns="83250" wrap="square" tIns="165100">
              <a:noAutofit/>
            </a:bodyPr>
            <a:lstStyle/>
            <a:p>
              <a:pPr indent="0" lvl="0" marL="0" marR="0" rtl="0" algn="l">
                <a:lnSpc>
                  <a:spcPct val="90000"/>
                </a:lnSpc>
                <a:spcBef>
                  <a:spcPts val="0"/>
                </a:spcBef>
                <a:spcAft>
                  <a:spcPts val="0"/>
                </a:spcAft>
                <a:buClr>
                  <a:schemeClr val="dk1"/>
                </a:buClr>
                <a:buSzPts val="1300"/>
                <a:buFont typeface="Candara"/>
                <a:buNone/>
              </a:pPr>
              <a:r>
                <a:rPr b="0" i="0" lang="en-US" sz="1300" u="none" cap="none" strike="noStrike">
                  <a:solidFill>
                    <a:schemeClr val="dk1"/>
                  </a:solidFill>
                  <a:latin typeface="Candara"/>
                  <a:ea typeface="Candara"/>
                  <a:cs typeface="Candara"/>
                  <a:sym typeface="Candara"/>
                </a:rPr>
                <a:t>Continuous ventilation opportunity recovering heat/ moisture loss with normal direct ventilation. Maintaining fresh air and natural moisture levels in the home.</a:t>
              </a:r>
              <a:endParaRPr/>
            </a:p>
          </p:txBody>
        </p:sp>
      </p:grpSp>
      <p:pic>
        <p:nvPicPr>
          <p:cNvPr descr="Image result for venmar erv system" id="388" name="Google Shape;388;p14"/>
          <p:cNvPicPr preferRelativeResize="0"/>
          <p:nvPr/>
        </p:nvPicPr>
        <p:blipFill rotWithShape="1">
          <a:blip r:embed="rId3">
            <a:alphaModFix/>
          </a:blip>
          <a:srcRect b="0" l="0" r="0" t="0"/>
          <a:stretch/>
        </p:blipFill>
        <p:spPr>
          <a:xfrm>
            <a:off x="36095" y="3883478"/>
            <a:ext cx="4876800" cy="2438400"/>
          </a:xfrm>
          <a:prstGeom prst="rect">
            <a:avLst/>
          </a:prstGeom>
          <a:noFill/>
          <a:ln>
            <a:noFill/>
          </a:ln>
        </p:spPr>
      </p:pic>
      <p:pic>
        <p:nvPicPr>
          <p:cNvPr descr="Image result for venmar erv system e15" id="389" name="Google Shape;389;p14"/>
          <p:cNvPicPr preferRelativeResize="0"/>
          <p:nvPr/>
        </p:nvPicPr>
        <p:blipFill rotWithShape="1">
          <a:blip r:embed="rId4">
            <a:alphaModFix/>
          </a:blip>
          <a:srcRect b="0" l="0" r="0" t="0"/>
          <a:stretch/>
        </p:blipFill>
        <p:spPr>
          <a:xfrm>
            <a:off x="855245" y="468313"/>
            <a:ext cx="3238500" cy="3295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15"/>
          <p:cNvPicPr preferRelativeResize="0"/>
          <p:nvPr>
            <p:ph idx="2" type="pic"/>
          </p:nvPr>
        </p:nvPicPr>
        <p:blipFill rotWithShape="1">
          <a:blip r:embed="rId3">
            <a:alphaModFix/>
          </a:blip>
          <a:srcRect b="0" l="12685" r="12685" t="0"/>
          <a:stretch/>
        </p:blipFill>
        <p:spPr>
          <a:xfrm>
            <a:off x="0" y="0"/>
            <a:ext cx="9780588" cy="6371351"/>
          </a:xfrm>
          <a:prstGeom prst="rect">
            <a:avLst/>
          </a:prstGeom>
          <a:solidFill>
            <a:srgbClr val="D8D8D8"/>
          </a:solidFill>
          <a:ln>
            <a:noFill/>
          </a:ln>
        </p:spPr>
      </p:pic>
      <p:sp>
        <p:nvSpPr>
          <p:cNvPr id="395" name="Google Shape;395;p15"/>
          <p:cNvSpPr txBox="1"/>
          <p:nvPr>
            <p:ph type="ctrTitle"/>
          </p:nvPr>
        </p:nvSpPr>
        <p:spPr>
          <a:xfrm>
            <a:off x="6235700" y="2089892"/>
            <a:ext cx="5956300" cy="2058900"/>
          </a:xfrm>
          <a:prstGeom prst="rect">
            <a:avLst/>
          </a:prstGeom>
          <a:solidFill>
            <a:schemeClr val="lt1"/>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rgbClr val="3F3F3F"/>
              </a:buClr>
              <a:buSzPts val="6000"/>
              <a:buFont typeface="Corbel"/>
              <a:buNone/>
            </a:pPr>
            <a:r>
              <a:rPr lang="en-US"/>
              <a:t>Mechanicals Engineered</a:t>
            </a:r>
            <a:endParaRPr/>
          </a:p>
        </p:txBody>
      </p:sp>
      <p:sp>
        <p:nvSpPr>
          <p:cNvPr id="396" name="Google Shape;396;p15"/>
          <p:cNvSpPr txBox="1"/>
          <p:nvPr>
            <p:ph idx="1" type="body"/>
          </p:nvPr>
        </p:nvSpPr>
        <p:spPr>
          <a:xfrm>
            <a:off x="6235700" y="4148860"/>
            <a:ext cx="5956300" cy="2058900"/>
          </a:xfrm>
          <a:prstGeom prst="rect">
            <a:avLst/>
          </a:prstGeom>
          <a:solidFill>
            <a:schemeClr val="dk1">
              <a:alpha val="80000"/>
            </a:schemeClr>
          </a:solidFill>
          <a:ln>
            <a:noFill/>
          </a:ln>
        </p:spPr>
        <p:txBody>
          <a:bodyPr anchorCtr="0" anchor="t" bIns="180000" lIns="180000" spcFirstLastPara="1" rIns="252000" wrap="square" tIns="180000">
            <a:noAutofit/>
          </a:bodyPr>
          <a:lstStyle/>
          <a:p>
            <a:pPr indent="0" lvl="0" marL="0" rtl="0" algn="ctr">
              <a:lnSpc>
                <a:spcPct val="90000"/>
              </a:lnSpc>
              <a:spcBef>
                <a:spcPts val="0"/>
              </a:spcBef>
              <a:spcAft>
                <a:spcPts val="0"/>
              </a:spcAft>
              <a:buClr>
                <a:schemeClr val="lt1"/>
              </a:buClr>
              <a:buSzPts val="1800"/>
              <a:buNone/>
            </a:pPr>
            <a:r>
              <a:rPr lang="en-US"/>
              <a:t>High wall air diffusers using low velocity system</a:t>
            </a:r>
            <a:endParaRPr/>
          </a:p>
          <a:p>
            <a:pPr indent="0" lvl="0" marL="0" rtl="0" algn="ctr">
              <a:lnSpc>
                <a:spcPct val="90000"/>
              </a:lnSpc>
              <a:spcBef>
                <a:spcPts val="1000"/>
              </a:spcBef>
              <a:spcAft>
                <a:spcPts val="0"/>
              </a:spcAft>
              <a:buClr>
                <a:schemeClr val="lt1"/>
              </a:buClr>
              <a:buSzPts val="1800"/>
              <a:buNone/>
            </a:pPr>
            <a:r>
              <a:rPr lang="en-US"/>
              <a:t>Super quiet barely noticeable and no dirty floor registers.</a:t>
            </a:r>
            <a:endParaRPr/>
          </a:p>
          <a:p>
            <a:pPr indent="0" lvl="0" marL="0" rtl="0" algn="ctr">
              <a:lnSpc>
                <a:spcPct val="90000"/>
              </a:lnSpc>
              <a:spcBef>
                <a:spcPts val="1000"/>
              </a:spcBef>
              <a:spcAft>
                <a:spcPts val="0"/>
              </a:spcAft>
              <a:buClr>
                <a:schemeClr val="lt1"/>
              </a:buClr>
              <a:buSzPts val="1800"/>
              <a:buNone/>
            </a:pPr>
            <a:r>
              <a:rPr lang="en-US"/>
              <a:t>Movement of air is constant and distributed evenly over entire room for more comfort throughout room.</a:t>
            </a:r>
            <a:endParaRPr/>
          </a:p>
          <a:p>
            <a:pPr indent="0" lvl="0" marL="0" rtl="0" algn="ctr">
              <a:lnSpc>
                <a:spcPct val="90000"/>
              </a:lnSpc>
              <a:spcBef>
                <a:spcPts val="1000"/>
              </a:spcBef>
              <a:spcAft>
                <a:spcPts val="0"/>
              </a:spcAft>
              <a:buClr>
                <a:schemeClr val="lt1"/>
              </a:buClr>
              <a:buSzPts val="1800"/>
              <a:buNone/>
            </a:pPr>
            <a:r>
              <a:rPr lang="en-US"/>
              <a:t>Air distribution and number of ports required, is calculated as per rooms demand for heat loss or gain.</a:t>
            </a:r>
            <a:endParaRPr/>
          </a:p>
        </p:txBody>
      </p:sp>
      <p:sp>
        <p:nvSpPr>
          <p:cNvPr id="397" name="Google Shape;397;p15"/>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t>Add a footer</a:t>
            </a:r>
            <a:endParaRPr/>
          </a:p>
        </p:txBody>
      </p:sp>
      <p:sp>
        <p:nvSpPr>
          <p:cNvPr id="398" name="Google Shape;398;p15"/>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16"/>
          <p:cNvPicPr preferRelativeResize="0"/>
          <p:nvPr>
            <p:ph idx="2" type="pic"/>
          </p:nvPr>
        </p:nvPicPr>
        <p:blipFill rotWithShape="1">
          <a:blip r:embed="rId3">
            <a:alphaModFix/>
          </a:blip>
          <a:srcRect b="0" l="0" r="0" t="0"/>
          <a:stretch/>
        </p:blipFill>
        <p:spPr>
          <a:xfrm>
            <a:off x="193040" y="103818"/>
            <a:ext cx="9780588" cy="4754452"/>
          </a:xfrm>
          <a:prstGeom prst="rect">
            <a:avLst/>
          </a:prstGeom>
          <a:solidFill>
            <a:srgbClr val="D8D8D8"/>
          </a:solidFill>
          <a:ln>
            <a:noFill/>
          </a:ln>
        </p:spPr>
      </p:pic>
      <p:sp>
        <p:nvSpPr>
          <p:cNvPr id="405" name="Google Shape;405;p16"/>
          <p:cNvSpPr txBox="1"/>
          <p:nvPr>
            <p:ph type="ctrTitle"/>
          </p:nvPr>
        </p:nvSpPr>
        <p:spPr>
          <a:xfrm>
            <a:off x="7660640" y="3428999"/>
            <a:ext cx="4531360" cy="1831211"/>
          </a:xfrm>
          <a:prstGeom prst="rect">
            <a:avLst/>
          </a:prstGeom>
          <a:solidFill>
            <a:schemeClr val="lt1"/>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rgbClr val="3F3F3F"/>
              </a:buClr>
              <a:buSzPts val="6000"/>
              <a:buFont typeface="Corbel"/>
              <a:buNone/>
            </a:pPr>
            <a:r>
              <a:rPr lang="en-US"/>
              <a:t> </a:t>
            </a:r>
            <a:endParaRPr/>
          </a:p>
        </p:txBody>
      </p:sp>
      <p:sp>
        <p:nvSpPr>
          <p:cNvPr id="406" name="Google Shape;406;p16"/>
          <p:cNvSpPr txBox="1"/>
          <p:nvPr>
            <p:ph idx="1" type="body"/>
          </p:nvPr>
        </p:nvSpPr>
        <p:spPr>
          <a:xfrm>
            <a:off x="3655060" y="5260139"/>
            <a:ext cx="5956300" cy="1418820"/>
          </a:xfrm>
          <a:prstGeom prst="rect">
            <a:avLst/>
          </a:prstGeom>
          <a:solidFill>
            <a:schemeClr val="dk1">
              <a:alpha val="80000"/>
            </a:schemeClr>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chemeClr val="lt1"/>
              </a:buClr>
              <a:buSzPts val="1800"/>
              <a:buNone/>
            </a:pPr>
            <a:r>
              <a:rPr lang="en-US"/>
              <a:t>3</a:t>
            </a:r>
            <a:r>
              <a:rPr baseline="30000" lang="en-US"/>
              <a:t>rd</a:t>
            </a:r>
            <a:r>
              <a:rPr lang="en-US"/>
              <a:t> Party Energy Modelling </a:t>
            </a:r>
            <a:endParaRPr/>
          </a:p>
          <a:p>
            <a:pPr indent="0" lvl="0" marL="0" rtl="0" algn="r">
              <a:lnSpc>
                <a:spcPct val="90000"/>
              </a:lnSpc>
              <a:spcBef>
                <a:spcPts val="1000"/>
              </a:spcBef>
              <a:spcAft>
                <a:spcPts val="0"/>
              </a:spcAft>
              <a:buClr>
                <a:schemeClr val="lt1"/>
              </a:buClr>
              <a:buSzPts val="1800"/>
              <a:buNone/>
            </a:pPr>
            <a:r>
              <a:rPr lang="en-US"/>
              <a:t>Creation of HL/HG per room throughout entire home</a:t>
            </a:r>
            <a:endParaRPr/>
          </a:p>
          <a:p>
            <a:pPr indent="0" lvl="0" marL="0" rtl="0" algn="r">
              <a:lnSpc>
                <a:spcPct val="90000"/>
              </a:lnSpc>
              <a:spcBef>
                <a:spcPts val="1000"/>
              </a:spcBef>
              <a:spcAft>
                <a:spcPts val="0"/>
              </a:spcAft>
              <a:buClr>
                <a:schemeClr val="lt1"/>
              </a:buClr>
              <a:buSzPts val="1800"/>
              <a:buNone/>
            </a:pPr>
            <a:r>
              <a:rPr lang="en-US"/>
              <a:t>Total Energy Usage determined to size Solar System </a:t>
            </a:r>
            <a:endParaRPr/>
          </a:p>
        </p:txBody>
      </p:sp>
      <p:sp>
        <p:nvSpPr>
          <p:cNvPr id="407" name="Google Shape;407;p16"/>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descr="Image result for building knowledge" id="408" name="Google Shape;408;p16"/>
          <p:cNvPicPr preferRelativeResize="0"/>
          <p:nvPr/>
        </p:nvPicPr>
        <p:blipFill rotWithShape="1">
          <a:blip r:embed="rId4">
            <a:alphaModFix/>
          </a:blip>
          <a:srcRect b="0" l="0" r="0" t="0"/>
          <a:stretch/>
        </p:blipFill>
        <p:spPr>
          <a:xfrm>
            <a:off x="7516236" y="3316139"/>
            <a:ext cx="4675764" cy="1944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17"/>
          <p:cNvPicPr preferRelativeResize="0"/>
          <p:nvPr>
            <p:ph idx="2" type="pic"/>
          </p:nvPr>
        </p:nvPicPr>
        <p:blipFill rotWithShape="1">
          <a:blip r:embed="rId3">
            <a:alphaModFix/>
          </a:blip>
          <a:srcRect b="0" l="0" r="0" t="0"/>
          <a:stretch/>
        </p:blipFill>
        <p:spPr>
          <a:xfrm>
            <a:off x="0" y="0"/>
            <a:ext cx="9780588" cy="4754452"/>
          </a:xfrm>
          <a:prstGeom prst="rect">
            <a:avLst/>
          </a:prstGeom>
          <a:solidFill>
            <a:srgbClr val="D8D8D8"/>
          </a:solidFill>
          <a:ln>
            <a:noFill/>
          </a:ln>
        </p:spPr>
      </p:pic>
      <p:sp>
        <p:nvSpPr>
          <p:cNvPr id="414" name="Google Shape;414;p17"/>
          <p:cNvSpPr txBox="1"/>
          <p:nvPr>
            <p:ph type="ctrTitle"/>
          </p:nvPr>
        </p:nvSpPr>
        <p:spPr>
          <a:xfrm>
            <a:off x="8238494" y="4236300"/>
            <a:ext cx="3963665" cy="1209191"/>
          </a:xfrm>
          <a:prstGeom prst="rect">
            <a:avLst/>
          </a:prstGeom>
          <a:solidFill>
            <a:schemeClr val="lt1"/>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rgbClr val="3F3F3F"/>
              </a:buClr>
              <a:buSzPts val="6000"/>
              <a:buFont typeface="Corbel"/>
              <a:buNone/>
            </a:pPr>
            <a:r>
              <a:rPr lang="en-US"/>
              <a:t> </a:t>
            </a:r>
            <a:endParaRPr/>
          </a:p>
        </p:txBody>
      </p:sp>
      <p:sp>
        <p:nvSpPr>
          <p:cNvPr id="415" name="Google Shape;415;p17"/>
          <p:cNvSpPr txBox="1"/>
          <p:nvPr>
            <p:ph idx="1" type="body"/>
          </p:nvPr>
        </p:nvSpPr>
        <p:spPr>
          <a:xfrm>
            <a:off x="3824288" y="5445491"/>
            <a:ext cx="5956300" cy="1357860"/>
          </a:xfrm>
          <a:prstGeom prst="rect">
            <a:avLst/>
          </a:prstGeom>
          <a:solidFill>
            <a:schemeClr val="dk1">
              <a:alpha val="80000"/>
            </a:schemeClr>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chemeClr val="lt1"/>
              </a:buClr>
              <a:buSzPts val="1800"/>
              <a:buNone/>
            </a:pPr>
            <a:r>
              <a:rPr lang="en-US"/>
              <a:t>Solar System Provider for grid connected Net Metering.</a:t>
            </a:r>
            <a:endParaRPr/>
          </a:p>
          <a:p>
            <a:pPr indent="0" lvl="0" marL="0" rtl="0" algn="r">
              <a:lnSpc>
                <a:spcPct val="90000"/>
              </a:lnSpc>
              <a:spcBef>
                <a:spcPts val="1000"/>
              </a:spcBef>
              <a:spcAft>
                <a:spcPts val="0"/>
              </a:spcAft>
              <a:buClr>
                <a:schemeClr val="lt1"/>
              </a:buClr>
              <a:buSzPts val="1800"/>
              <a:buNone/>
            </a:pPr>
            <a:r>
              <a:rPr lang="en-US"/>
              <a:t>Rough In completed for easy connection. </a:t>
            </a:r>
            <a:endParaRPr/>
          </a:p>
          <a:p>
            <a:pPr indent="0" lvl="0" marL="0" rtl="0" algn="r">
              <a:lnSpc>
                <a:spcPct val="90000"/>
              </a:lnSpc>
              <a:spcBef>
                <a:spcPts val="1000"/>
              </a:spcBef>
              <a:spcAft>
                <a:spcPts val="0"/>
              </a:spcAft>
              <a:buClr>
                <a:schemeClr val="lt1"/>
              </a:buClr>
              <a:buSzPts val="1800"/>
              <a:buNone/>
            </a:pPr>
            <a:r>
              <a:rPr lang="en-US"/>
              <a:t>Solar package option available  sold separately </a:t>
            </a:r>
            <a:endParaRPr/>
          </a:p>
        </p:txBody>
      </p:sp>
      <p:sp>
        <p:nvSpPr>
          <p:cNvPr id="416" name="Google Shape;416;p17"/>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descr="Image result for blue water energy" id="417" name="Google Shape;417;p17"/>
          <p:cNvPicPr preferRelativeResize="0"/>
          <p:nvPr/>
        </p:nvPicPr>
        <p:blipFill rotWithShape="1">
          <a:blip r:embed="rId4">
            <a:alphaModFix/>
          </a:blip>
          <a:srcRect b="0" l="0" r="0" t="0"/>
          <a:stretch/>
        </p:blipFill>
        <p:spPr>
          <a:xfrm>
            <a:off x="8329935" y="4149856"/>
            <a:ext cx="3780785" cy="12091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18"/>
          <p:cNvPicPr preferRelativeResize="0"/>
          <p:nvPr>
            <p:ph idx="2" type="pic"/>
          </p:nvPr>
        </p:nvPicPr>
        <p:blipFill rotWithShape="1">
          <a:blip r:embed="rId3">
            <a:alphaModFix/>
          </a:blip>
          <a:srcRect b="0" l="25574" r="25574" t="0"/>
          <a:stretch/>
        </p:blipFill>
        <p:spPr>
          <a:xfrm rot="5400000">
            <a:off x="1704975" y="-1704975"/>
            <a:ext cx="6370638" cy="9780588"/>
          </a:xfrm>
          <a:prstGeom prst="rect">
            <a:avLst/>
          </a:prstGeom>
          <a:solidFill>
            <a:srgbClr val="D8D8D8"/>
          </a:solidFill>
          <a:ln>
            <a:noFill/>
          </a:ln>
        </p:spPr>
      </p:pic>
      <p:sp>
        <p:nvSpPr>
          <p:cNvPr id="423" name="Google Shape;423;p18"/>
          <p:cNvSpPr txBox="1"/>
          <p:nvPr>
            <p:ph type="ctrTitle"/>
          </p:nvPr>
        </p:nvSpPr>
        <p:spPr>
          <a:xfrm>
            <a:off x="-84775" y="5292722"/>
            <a:ext cx="3993900" cy="1442100"/>
          </a:xfrm>
          <a:prstGeom prst="rect">
            <a:avLst/>
          </a:prstGeom>
          <a:solidFill>
            <a:schemeClr val="lt1"/>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rgbClr val="3F3F3F"/>
              </a:buClr>
              <a:buSzPts val="4000"/>
              <a:buFont typeface="Corbel"/>
              <a:buNone/>
            </a:pPr>
            <a:r>
              <a:rPr lang="en-US" sz="4000"/>
              <a:t>Solar panel system</a:t>
            </a:r>
            <a:endParaRPr sz="4000"/>
          </a:p>
        </p:txBody>
      </p:sp>
      <p:sp>
        <p:nvSpPr>
          <p:cNvPr id="424" name="Google Shape;424;p18"/>
          <p:cNvSpPr txBox="1"/>
          <p:nvPr>
            <p:ph idx="1" type="body"/>
          </p:nvPr>
        </p:nvSpPr>
        <p:spPr>
          <a:xfrm>
            <a:off x="3909060" y="5720080"/>
            <a:ext cx="5871528" cy="1100565"/>
          </a:xfrm>
          <a:prstGeom prst="rect">
            <a:avLst/>
          </a:prstGeom>
          <a:solidFill>
            <a:schemeClr val="dk1">
              <a:alpha val="80000"/>
            </a:schemeClr>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chemeClr val="lt1"/>
              </a:buClr>
              <a:buSzPts val="1800"/>
              <a:buNone/>
            </a:pPr>
            <a:r>
              <a:rPr lang="en-US"/>
              <a:t>Inverter seamlessly connected to electrical panel</a:t>
            </a:r>
            <a:endParaRPr/>
          </a:p>
          <a:p>
            <a:pPr indent="0" lvl="0" marL="0" rtl="0" algn="r">
              <a:lnSpc>
                <a:spcPct val="90000"/>
              </a:lnSpc>
              <a:spcBef>
                <a:spcPts val="1000"/>
              </a:spcBef>
              <a:spcAft>
                <a:spcPts val="0"/>
              </a:spcAft>
              <a:buClr>
                <a:schemeClr val="lt1"/>
              </a:buClr>
              <a:buSzPts val="1800"/>
              <a:buNone/>
            </a:pPr>
            <a:r>
              <a:rPr lang="en-US"/>
              <a:t>Surplus energy exported to the hydro grid for energy credits.</a:t>
            </a:r>
            <a:endParaRPr/>
          </a:p>
        </p:txBody>
      </p:sp>
      <p:sp>
        <p:nvSpPr>
          <p:cNvPr id="425" name="Google Shape;425;p18"/>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19"/>
          <p:cNvPicPr preferRelativeResize="0"/>
          <p:nvPr>
            <p:ph idx="2" type="pic"/>
          </p:nvPr>
        </p:nvPicPr>
        <p:blipFill rotWithShape="1">
          <a:blip r:embed="rId3">
            <a:alphaModFix/>
          </a:blip>
          <a:srcRect b="18748" l="0" r="0" t="497"/>
          <a:stretch/>
        </p:blipFill>
        <p:spPr>
          <a:xfrm>
            <a:off x="0" y="-1"/>
            <a:ext cx="6096000" cy="6371351"/>
          </a:xfrm>
          <a:prstGeom prst="rect">
            <a:avLst/>
          </a:prstGeom>
          <a:solidFill>
            <a:srgbClr val="F2F2F2"/>
          </a:solidFill>
          <a:ln>
            <a:noFill/>
          </a:ln>
        </p:spPr>
      </p:pic>
      <p:sp>
        <p:nvSpPr>
          <p:cNvPr id="432" name="Google Shape;432;p19"/>
          <p:cNvSpPr txBox="1"/>
          <p:nvPr>
            <p:ph type="title"/>
          </p:nvPr>
        </p:nvSpPr>
        <p:spPr>
          <a:xfrm>
            <a:off x="5118125" y="1320800"/>
            <a:ext cx="6642000" cy="1587000"/>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5400"/>
              <a:buFont typeface="Corbel"/>
              <a:buNone/>
            </a:pPr>
            <a:r>
              <a:rPr lang="en-US" sz="5400"/>
              <a:t>Lot / Survey Orientation</a:t>
            </a:r>
            <a:endParaRPr/>
          </a:p>
        </p:txBody>
      </p:sp>
      <p:sp>
        <p:nvSpPr>
          <p:cNvPr id="433" name="Google Shape;433;p19"/>
          <p:cNvSpPr txBox="1"/>
          <p:nvPr>
            <p:ph idx="1" type="body"/>
          </p:nvPr>
        </p:nvSpPr>
        <p:spPr>
          <a:xfrm>
            <a:off x="5118334" y="2994141"/>
            <a:ext cx="6641626" cy="683779"/>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Subdivision design is considered for optimal solar plane roof surfaces. Front elevation roof planes avoided.</a:t>
            </a:r>
            <a:endParaRPr/>
          </a:p>
        </p:txBody>
      </p:sp>
      <p:grpSp>
        <p:nvGrpSpPr>
          <p:cNvPr id="434" name="Google Shape;434;p19"/>
          <p:cNvGrpSpPr/>
          <p:nvPr/>
        </p:nvGrpSpPr>
        <p:grpSpPr>
          <a:xfrm>
            <a:off x="6288088" y="3764235"/>
            <a:ext cx="5472111" cy="2426741"/>
            <a:chOff x="0" y="272"/>
            <a:chExt cx="5472111" cy="2426741"/>
          </a:xfrm>
        </p:grpSpPr>
        <p:sp>
          <p:nvSpPr>
            <p:cNvPr id="435" name="Google Shape;435;p19"/>
            <p:cNvSpPr/>
            <p:nvPr/>
          </p:nvSpPr>
          <p:spPr>
            <a:xfrm>
              <a:off x="0" y="1851600"/>
              <a:ext cx="1368028" cy="575413"/>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txBox="1"/>
            <p:nvPr/>
          </p:nvSpPr>
          <p:spPr>
            <a:xfrm>
              <a:off x="0" y="1851600"/>
              <a:ext cx="1368028" cy="575413"/>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Third feature</a:t>
              </a:r>
              <a:endParaRPr/>
            </a:p>
          </p:txBody>
        </p:sp>
        <p:sp>
          <p:nvSpPr>
            <p:cNvPr id="437" name="Google Shape;437;p19"/>
            <p:cNvSpPr/>
            <p:nvPr/>
          </p:nvSpPr>
          <p:spPr>
            <a:xfrm>
              <a:off x="1367781" y="1851600"/>
              <a:ext cx="4104084" cy="575413"/>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txBox="1"/>
            <p:nvPr/>
          </p:nvSpPr>
          <p:spPr>
            <a:xfrm>
              <a:off x="1367781" y="1851600"/>
              <a:ext cx="4104084" cy="575413"/>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Begin earning monthly energy credits applied towards your energy bill. Most months of the year depending on solar days will earn enough energy credits to offset your whole homes energy bill.</a:t>
              </a:r>
              <a:endParaRPr/>
            </a:p>
          </p:txBody>
        </p:sp>
        <p:sp>
          <p:nvSpPr>
            <p:cNvPr id="439" name="Google Shape;439;p19"/>
            <p:cNvSpPr/>
            <p:nvPr/>
          </p:nvSpPr>
          <p:spPr>
            <a:xfrm rot="10800000">
              <a:off x="0" y="975244"/>
              <a:ext cx="1368028" cy="884986"/>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txBox="1"/>
            <p:nvPr/>
          </p:nvSpPr>
          <p:spPr>
            <a:xfrm>
              <a:off x="0" y="975244"/>
              <a:ext cx="1368028" cy="575241"/>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Second feature</a:t>
              </a:r>
              <a:endParaRPr/>
            </a:p>
          </p:txBody>
        </p:sp>
        <p:sp>
          <p:nvSpPr>
            <p:cNvPr id="441" name="Google Shape;441;p19"/>
            <p:cNvSpPr/>
            <p:nvPr/>
          </p:nvSpPr>
          <p:spPr>
            <a:xfrm>
              <a:off x="1368027" y="975244"/>
              <a:ext cx="4104084" cy="575241"/>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txBox="1"/>
            <p:nvPr/>
          </p:nvSpPr>
          <p:spPr>
            <a:xfrm>
              <a:off x="1368027" y="975244"/>
              <a:ext cx="4104084" cy="575241"/>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Connection to grid using Net Meter connection made available by local hydro authority.</a:t>
              </a:r>
              <a:endParaRPr/>
            </a:p>
          </p:txBody>
        </p:sp>
        <p:sp>
          <p:nvSpPr>
            <p:cNvPr id="443" name="Google Shape;443;p19"/>
            <p:cNvSpPr/>
            <p:nvPr/>
          </p:nvSpPr>
          <p:spPr>
            <a:xfrm rot="10800000">
              <a:off x="0" y="98889"/>
              <a:ext cx="1368028" cy="884986"/>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txBox="1"/>
            <p:nvPr/>
          </p:nvSpPr>
          <p:spPr>
            <a:xfrm>
              <a:off x="0" y="98889"/>
              <a:ext cx="1368028" cy="575241"/>
            </a:xfrm>
            <a:prstGeom prst="rect">
              <a:avLst/>
            </a:prstGeom>
            <a:noFill/>
            <a:ln>
              <a:noFill/>
            </a:ln>
          </p:spPr>
          <p:txBody>
            <a:bodyPr anchorCtr="0" anchor="ctr" bIns="99550" lIns="97275" spcFirstLastPara="1" rIns="97275" wrap="square" tIns="99550">
              <a:noAutofit/>
            </a:bodyPr>
            <a:lstStyle/>
            <a:p>
              <a:pPr indent="0" lvl="0" marL="0" marR="0" rtl="0" algn="ctr">
                <a:lnSpc>
                  <a:spcPct val="90000"/>
                </a:lnSpc>
                <a:spcBef>
                  <a:spcPts val="0"/>
                </a:spcBef>
                <a:spcAft>
                  <a:spcPts val="0"/>
                </a:spcAft>
                <a:buClr>
                  <a:schemeClr val="lt1"/>
                </a:buClr>
                <a:buSzPts val="1400"/>
                <a:buFont typeface="Candara"/>
                <a:buNone/>
              </a:pPr>
              <a:r>
                <a:rPr b="0" i="0" lang="en-US" sz="1400" u="none" cap="none" strike="noStrike">
                  <a:solidFill>
                    <a:schemeClr val="lt1"/>
                  </a:solidFill>
                  <a:latin typeface="Candara"/>
                  <a:ea typeface="Candara"/>
                  <a:cs typeface="Candara"/>
                  <a:sym typeface="Candara"/>
                </a:rPr>
                <a:t>First feature</a:t>
              </a:r>
              <a:endParaRPr/>
            </a:p>
          </p:txBody>
        </p:sp>
        <p:sp>
          <p:nvSpPr>
            <p:cNvPr id="445" name="Google Shape;445;p19"/>
            <p:cNvSpPr/>
            <p:nvPr/>
          </p:nvSpPr>
          <p:spPr>
            <a:xfrm>
              <a:off x="1368027" y="272"/>
              <a:ext cx="4104084" cy="772474"/>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txBox="1"/>
            <p:nvPr/>
          </p:nvSpPr>
          <p:spPr>
            <a:xfrm>
              <a:off x="1368027" y="272"/>
              <a:ext cx="4104084" cy="772474"/>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Solar system package made available to offset energy usage. Maximum system size available is a 10 Kilowatt (KW) system. Approximately 40-44 panels.</a:t>
              </a:r>
              <a:endParaRPr/>
            </a:p>
            <a:p>
              <a:pPr indent="0" lvl="0" marL="0" marR="0" rtl="0" algn="l">
                <a:lnSpc>
                  <a:spcPct val="90000"/>
                </a:lnSpc>
                <a:spcBef>
                  <a:spcPts val="385"/>
                </a:spcBef>
                <a:spcAft>
                  <a:spcPts val="0"/>
                </a:spcAft>
                <a:buClr>
                  <a:schemeClr val="dk1"/>
                </a:buClr>
                <a:buSzPts val="1100"/>
                <a:buFont typeface="Candara"/>
                <a:buNone/>
              </a:pPr>
              <a:r>
                <a:t/>
              </a:r>
              <a:endParaRPr b="0" i="0" sz="1100" u="none" cap="none" strike="noStrike">
                <a:solidFill>
                  <a:schemeClr val="dk1"/>
                </a:solidFill>
                <a:latin typeface="Candara"/>
                <a:ea typeface="Candara"/>
                <a:cs typeface="Candara"/>
                <a:sym typeface="Candar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Image result for building knowledge" id="206" name="Google Shape;206;p2"/>
          <p:cNvPicPr preferRelativeResize="0"/>
          <p:nvPr/>
        </p:nvPicPr>
        <p:blipFill rotWithShape="1">
          <a:blip r:embed="rId3">
            <a:alphaModFix/>
          </a:blip>
          <a:srcRect b="0" l="0" r="0" t="0"/>
          <a:stretch/>
        </p:blipFill>
        <p:spPr>
          <a:xfrm>
            <a:off x="0" y="1319302"/>
            <a:ext cx="5118100" cy="2127906"/>
          </a:xfrm>
          <a:prstGeom prst="rect">
            <a:avLst/>
          </a:prstGeom>
          <a:noFill/>
          <a:ln>
            <a:noFill/>
          </a:ln>
        </p:spPr>
      </p:pic>
      <p:sp>
        <p:nvSpPr>
          <p:cNvPr id="207" name="Google Shape;207;p2"/>
          <p:cNvSpPr/>
          <p:nvPr/>
        </p:nvSpPr>
        <p:spPr>
          <a:xfrm>
            <a:off x="9775824" y="1762069"/>
            <a:ext cx="1984175"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208" name="Google Shape;208;p2"/>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Introductions</a:t>
            </a:r>
            <a:endParaRPr/>
          </a:p>
        </p:txBody>
      </p:sp>
      <p:sp>
        <p:nvSpPr>
          <p:cNvPr id="209" name="Google Shape;209;p2"/>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1800"/>
              <a:buNone/>
            </a:pPr>
            <a:r>
              <a:rPr lang="en-US"/>
              <a:t>We would like to thank our trades and experts</a:t>
            </a:r>
            <a:endParaRPr/>
          </a:p>
        </p:txBody>
      </p:sp>
      <p:sp>
        <p:nvSpPr>
          <p:cNvPr id="210" name="Google Shape;210;p2"/>
          <p:cNvSpPr txBox="1"/>
          <p:nvPr>
            <p:ph idx="3" type="body"/>
          </p:nvPr>
        </p:nvSpPr>
        <p:spPr>
          <a:xfrm>
            <a:off x="6288000" y="3763648"/>
            <a:ext cx="5472000" cy="242835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F3F3F"/>
              </a:buClr>
              <a:buSzPts val="2800"/>
              <a:buNone/>
            </a:pPr>
            <a:r>
              <a:rPr lang="en-US" sz="2800"/>
              <a:t>Thank you -Joining Us Today</a:t>
            </a:r>
            <a:endParaRPr/>
          </a:p>
          <a:p>
            <a:pPr indent="-266700" lvl="0" marL="266700" rtl="0" algn="l">
              <a:lnSpc>
                <a:spcPct val="90000"/>
              </a:lnSpc>
              <a:spcBef>
                <a:spcPts val="1000"/>
              </a:spcBef>
              <a:spcAft>
                <a:spcPts val="0"/>
              </a:spcAft>
              <a:buClr>
                <a:srgbClr val="3F3F3F"/>
              </a:buClr>
              <a:buSzPts val="1800"/>
              <a:buChar char="•"/>
            </a:pPr>
            <a:r>
              <a:rPr b="1" lang="en-US"/>
              <a:t>WrightHaven Homes Staff</a:t>
            </a:r>
            <a:endParaRPr/>
          </a:p>
          <a:p>
            <a:pPr indent="-266700" lvl="0" marL="266700" rtl="0" algn="l">
              <a:lnSpc>
                <a:spcPct val="90000"/>
              </a:lnSpc>
              <a:spcBef>
                <a:spcPts val="1000"/>
              </a:spcBef>
              <a:spcAft>
                <a:spcPts val="0"/>
              </a:spcAft>
              <a:buClr>
                <a:srgbClr val="3F3F3F"/>
              </a:buClr>
              <a:buSzPts val="1800"/>
              <a:buChar char="•"/>
            </a:pPr>
            <a:r>
              <a:rPr b="1" lang="en-US"/>
              <a:t>Sarah Wright :Certified Net Zero Home Sales.</a:t>
            </a:r>
            <a:endParaRPr/>
          </a:p>
          <a:p>
            <a:pPr indent="-266700" lvl="0" marL="266700" rtl="0" algn="l">
              <a:lnSpc>
                <a:spcPct val="90000"/>
              </a:lnSpc>
              <a:spcBef>
                <a:spcPts val="1000"/>
              </a:spcBef>
              <a:spcAft>
                <a:spcPts val="0"/>
              </a:spcAft>
              <a:buClr>
                <a:srgbClr val="3F3F3F"/>
              </a:buClr>
              <a:buSzPts val="1800"/>
              <a:buChar char="•"/>
            </a:pPr>
            <a:r>
              <a:rPr b="1" lang="en-US"/>
              <a:t>Rachel Block: New Home Sales Professional</a:t>
            </a:r>
            <a:endParaRPr/>
          </a:p>
        </p:txBody>
      </p:sp>
      <p:sp>
        <p:nvSpPr>
          <p:cNvPr id="211" name="Google Shape;211;p2"/>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descr="Image result for blue water energy" id="212" name="Google Shape;212;p2"/>
          <p:cNvPicPr preferRelativeResize="0"/>
          <p:nvPr/>
        </p:nvPicPr>
        <p:blipFill rotWithShape="1">
          <a:blip r:embed="rId4">
            <a:alphaModFix/>
          </a:blip>
          <a:srcRect b="0" l="0" r="0" t="0"/>
          <a:stretch/>
        </p:blipFill>
        <p:spPr>
          <a:xfrm>
            <a:off x="432000" y="3353816"/>
            <a:ext cx="4420865" cy="1209191"/>
          </a:xfrm>
          <a:prstGeom prst="rect">
            <a:avLst/>
          </a:prstGeom>
          <a:noFill/>
          <a:ln>
            <a:noFill/>
          </a:ln>
        </p:spPr>
      </p:pic>
      <p:pic>
        <p:nvPicPr>
          <p:cNvPr id="213" name="Google Shape;213;p2"/>
          <p:cNvPicPr preferRelativeResize="0"/>
          <p:nvPr/>
        </p:nvPicPr>
        <p:blipFill rotWithShape="1">
          <a:blip r:embed="rId5">
            <a:alphaModFix/>
          </a:blip>
          <a:srcRect b="0" l="0" r="0" t="0"/>
          <a:stretch/>
        </p:blipFill>
        <p:spPr>
          <a:xfrm>
            <a:off x="585466" y="4832816"/>
            <a:ext cx="3947168" cy="12009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20"/>
          <p:cNvPicPr preferRelativeResize="0"/>
          <p:nvPr>
            <p:ph idx="2" type="pic"/>
          </p:nvPr>
        </p:nvPicPr>
        <p:blipFill rotWithShape="1">
          <a:blip r:embed="rId3">
            <a:alphaModFix/>
          </a:blip>
          <a:srcRect b="0" l="393" r="393" t="0"/>
          <a:stretch/>
        </p:blipFill>
        <p:spPr>
          <a:xfrm>
            <a:off x="0" y="0"/>
            <a:ext cx="9780102" cy="6804025"/>
          </a:xfrm>
          <a:prstGeom prst="rect">
            <a:avLst/>
          </a:prstGeom>
          <a:solidFill>
            <a:srgbClr val="D8D8D8"/>
          </a:solidFill>
          <a:ln>
            <a:noFill/>
          </a:ln>
        </p:spPr>
      </p:pic>
      <p:sp>
        <p:nvSpPr>
          <p:cNvPr id="452" name="Google Shape;452;p20"/>
          <p:cNvSpPr txBox="1"/>
          <p:nvPr>
            <p:ph type="ctrTitle"/>
          </p:nvPr>
        </p:nvSpPr>
        <p:spPr>
          <a:xfrm>
            <a:off x="8458200" y="1221750"/>
            <a:ext cx="4718100" cy="1013700"/>
          </a:xfrm>
          <a:prstGeom prst="rect">
            <a:avLst/>
          </a:prstGeom>
          <a:solidFill>
            <a:schemeClr val="lt1"/>
          </a:solidFill>
          <a:ln>
            <a:noFill/>
          </a:ln>
        </p:spPr>
        <p:txBody>
          <a:bodyPr anchorCtr="0" anchor="t" bIns="180000" lIns="180000" spcFirstLastPara="1" rIns="252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Thank You</a:t>
            </a:r>
            <a:endParaRPr/>
          </a:p>
        </p:txBody>
      </p:sp>
      <p:sp>
        <p:nvSpPr>
          <p:cNvPr id="453" name="Google Shape;453;p20"/>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454" name="Google Shape;454;p20"/>
          <p:cNvSpPr txBox="1"/>
          <p:nvPr/>
        </p:nvSpPr>
        <p:spPr>
          <a:xfrm>
            <a:off x="9916160" y="2937246"/>
            <a:ext cx="2080811"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ndara"/>
                <a:ea typeface="Candara"/>
                <a:cs typeface="Candara"/>
                <a:sym typeface="Candara"/>
              </a:rPr>
              <a:t>No compromise on details</a:t>
            </a:r>
            <a:endParaRPr/>
          </a:p>
          <a:p>
            <a:pPr indent="0" lvl="0" marL="0" marR="0" rtl="0" algn="l">
              <a:spcBef>
                <a:spcPts val="0"/>
              </a:spcBef>
              <a:spcAft>
                <a:spcPts val="0"/>
              </a:spcAft>
              <a:buNone/>
            </a:pPr>
            <a:r>
              <a:t/>
            </a:r>
            <a:endParaRPr sz="1800">
              <a:solidFill>
                <a:schemeClr val="dk1"/>
              </a:solidFill>
              <a:latin typeface="Candara"/>
              <a:ea typeface="Candara"/>
              <a:cs typeface="Candara"/>
              <a:sym typeface="Candara"/>
            </a:endParaRPr>
          </a:p>
          <a:p>
            <a:pPr indent="0" lvl="0" marL="0" marR="0" rtl="0" algn="l">
              <a:spcBef>
                <a:spcPts val="0"/>
              </a:spcBef>
              <a:spcAft>
                <a:spcPts val="0"/>
              </a:spcAft>
              <a:buNone/>
            </a:pPr>
            <a:r>
              <a:rPr lang="en-US" sz="1800">
                <a:solidFill>
                  <a:schemeClr val="dk1"/>
                </a:solidFill>
                <a:latin typeface="Candara"/>
                <a:ea typeface="Candara"/>
                <a:cs typeface="Candara"/>
                <a:sym typeface="Candara"/>
              </a:rPr>
              <a:t>Many options and upgrades available upon your request.</a:t>
            </a:r>
            <a:endParaRPr/>
          </a:p>
          <a:p>
            <a:pPr indent="0" lvl="0" marL="0" marR="0" rtl="0" algn="l">
              <a:spcBef>
                <a:spcPts val="0"/>
              </a:spcBef>
              <a:spcAft>
                <a:spcPts val="0"/>
              </a:spcAft>
              <a:buNone/>
            </a:pPr>
            <a:r>
              <a:t/>
            </a:r>
            <a:endParaRPr sz="1800">
              <a:solidFill>
                <a:schemeClr val="dk1"/>
              </a:solidFill>
              <a:latin typeface="Candara"/>
              <a:ea typeface="Candara"/>
              <a:cs typeface="Candara"/>
              <a:sym typeface="Candara"/>
            </a:endParaRPr>
          </a:p>
          <a:p>
            <a:pPr indent="0" lvl="0" marL="0" marR="0" rtl="0" algn="l">
              <a:spcBef>
                <a:spcPts val="0"/>
              </a:spcBef>
              <a:spcAft>
                <a:spcPts val="0"/>
              </a:spcAft>
              <a:buNone/>
            </a:pPr>
            <a:r>
              <a:rPr lang="en-US" sz="1800">
                <a:solidFill>
                  <a:schemeClr val="dk1"/>
                </a:solidFill>
                <a:latin typeface="Candara"/>
                <a:ea typeface="Candara"/>
                <a:cs typeface="Candara"/>
                <a:sym typeface="Candara"/>
              </a:rPr>
              <a:t>Specialty features available for customization.</a:t>
            </a:r>
            <a:endParaRPr sz="1800">
              <a:solidFill>
                <a:schemeClr val="dk1"/>
              </a:solidFill>
              <a:latin typeface="Candara"/>
              <a:ea typeface="Candara"/>
              <a:cs typeface="Candara"/>
              <a:sym typeface="Canda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
          <p:cNvSpPr txBox="1"/>
          <p:nvPr>
            <p:ph idx="3" type="body"/>
          </p:nvPr>
        </p:nvSpPr>
        <p:spPr>
          <a:xfrm>
            <a:off x="432000" y="3601993"/>
            <a:ext cx="5472000" cy="299942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2800"/>
              <a:buNone/>
            </a:pPr>
            <a:r>
              <a:rPr lang="en-US" sz="2800"/>
              <a:t>Agenda</a:t>
            </a:r>
            <a:endParaRPr/>
          </a:p>
          <a:p>
            <a:pPr indent="-266700" lvl="0" marL="266700" rtl="0" algn="l">
              <a:lnSpc>
                <a:spcPct val="90000"/>
              </a:lnSpc>
              <a:spcBef>
                <a:spcPts val="1000"/>
              </a:spcBef>
              <a:spcAft>
                <a:spcPts val="0"/>
              </a:spcAft>
              <a:buClr>
                <a:srgbClr val="3F3F3F"/>
              </a:buClr>
              <a:buSzPts val="1800"/>
              <a:buChar char="•"/>
            </a:pPr>
            <a:r>
              <a:rPr lang="en-US"/>
              <a:t>Introductions</a:t>
            </a:r>
            <a:endParaRPr/>
          </a:p>
          <a:p>
            <a:pPr indent="-266700" lvl="0" marL="266700" rtl="0" algn="l">
              <a:lnSpc>
                <a:spcPct val="90000"/>
              </a:lnSpc>
              <a:spcBef>
                <a:spcPts val="1000"/>
              </a:spcBef>
              <a:spcAft>
                <a:spcPts val="0"/>
              </a:spcAft>
              <a:buClr>
                <a:srgbClr val="3F3F3F"/>
              </a:buClr>
              <a:buSzPts val="1800"/>
              <a:buChar char="•"/>
            </a:pPr>
            <a:r>
              <a:rPr lang="en-US"/>
              <a:t>Benefits of Purchase</a:t>
            </a:r>
            <a:endParaRPr/>
          </a:p>
          <a:p>
            <a:pPr indent="-266700" lvl="0" marL="266700" rtl="0" algn="l">
              <a:lnSpc>
                <a:spcPct val="90000"/>
              </a:lnSpc>
              <a:spcBef>
                <a:spcPts val="1000"/>
              </a:spcBef>
              <a:spcAft>
                <a:spcPts val="0"/>
              </a:spcAft>
              <a:buClr>
                <a:srgbClr val="3F3F3F"/>
              </a:buClr>
              <a:buSzPts val="1800"/>
              <a:buChar char="•"/>
            </a:pPr>
            <a:r>
              <a:rPr lang="en-US"/>
              <a:t>Construction Details – Technical (Steve)</a:t>
            </a:r>
            <a:endParaRPr/>
          </a:p>
          <a:p>
            <a:pPr indent="-276225" lvl="1" marL="542925" rtl="0" algn="l">
              <a:lnSpc>
                <a:spcPct val="90000"/>
              </a:lnSpc>
              <a:spcBef>
                <a:spcPts val="500"/>
              </a:spcBef>
              <a:spcAft>
                <a:spcPts val="0"/>
              </a:spcAft>
              <a:buClr>
                <a:srgbClr val="3F3F3F"/>
              </a:buClr>
              <a:buSzPts val="1600"/>
              <a:buChar char="•"/>
            </a:pPr>
            <a:r>
              <a:rPr lang="en-US"/>
              <a:t>Wall assemblies</a:t>
            </a:r>
            <a:endParaRPr/>
          </a:p>
          <a:p>
            <a:pPr indent="-276225" lvl="1" marL="542925" rtl="0" algn="l">
              <a:lnSpc>
                <a:spcPct val="90000"/>
              </a:lnSpc>
              <a:spcBef>
                <a:spcPts val="500"/>
              </a:spcBef>
              <a:spcAft>
                <a:spcPts val="0"/>
              </a:spcAft>
              <a:buClr>
                <a:srgbClr val="3F3F3F"/>
              </a:buClr>
              <a:buSzPts val="1600"/>
              <a:buChar char="•"/>
            </a:pPr>
            <a:r>
              <a:rPr lang="en-US"/>
              <a:t>Windows</a:t>
            </a:r>
            <a:endParaRPr/>
          </a:p>
          <a:p>
            <a:pPr indent="-276225" lvl="1" marL="542925" rtl="0" algn="l">
              <a:lnSpc>
                <a:spcPct val="90000"/>
              </a:lnSpc>
              <a:spcBef>
                <a:spcPts val="500"/>
              </a:spcBef>
              <a:spcAft>
                <a:spcPts val="0"/>
              </a:spcAft>
              <a:buClr>
                <a:srgbClr val="3F3F3F"/>
              </a:buClr>
              <a:buSzPts val="1600"/>
              <a:buChar char="•"/>
            </a:pPr>
            <a:r>
              <a:rPr lang="en-US"/>
              <a:t>Attics / Roofs</a:t>
            </a:r>
            <a:endParaRPr/>
          </a:p>
          <a:p>
            <a:pPr indent="-276225" lvl="1" marL="542925" rtl="0" algn="l">
              <a:lnSpc>
                <a:spcPct val="90000"/>
              </a:lnSpc>
              <a:spcBef>
                <a:spcPts val="500"/>
              </a:spcBef>
              <a:spcAft>
                <a:spcPts val="0"/>
              </a:spcAft>
              <a:buClr>
                <a:srgbClr val="3F3F3F"/>
              </a:buClr>
              <a:buSzPts val="1600"/>
              <a:buChar char="•"/>
            </a:pPr>
            <a:r>
              <a:rPr lang="en-US"/>
              <a:t>Mechanicals</a:t>
            </a:r>
            <a:endParaRPr/>
          </a:p>
          <a:p>
            <a:pPr indent="-276225" lvl="1" marL="542925" rtl="0" algn="l">
              <a:lnSpc>
                <a:spcPct val="90000"/>
              </a:lnSpc>
              <a:spcBef>
                <a:spcPts val="500"/>
              </a:spcBef>
              <a:spcAft>
                <a:spcPts val="0"/>
              </a:spcAft>
              <a:buClr>
                <a:srgbClr val="3F3F3F"/>
              </a:buClr>
              <a:buSzPts val="1600"/>
              <a:buChar char="•"/>
            </a:pPr>
            <a:r>
              <a:rPr lang="en-US"/>
              <a:t>Ventilation</a:t>
            </a:r>
            <a:endParaRPr/>
          </a:p>
          <a:p>
            <a:pPr indent="-276225" lvl="1" marL="542925" rtl="0" algn="l">
              <a:lnSpc>
                <a:spcPct val="90000"/>
              </a:lnSpc>
              <a:spcBef>
                <a:spcPts val="500"/>
              </a:spcBef>
              <a:spcAft>
                <a:spcPts val="0"/>
              </a:spcAft>
              <a:buClr>
                <a:srgbClr val="3F3F3F"/>
              </a:buClr>
              <a:buSzPts val="1600"/>
              <a:buChar char="•"/>
            </a:pPr>
            <a:r>
              <a:rPr lang="en-US"/>
              <a:t>Lot / Survey Orientation</a:t>
            </a:r>
            <a:endParaRPr/>
          </a:p>
          <a:p>
            <a:pPr indent="-266700" lvl="0" marL="266700" rtl="0" algn="l">
              <a:lnSpc>
                <a:spcPct val="90000"/>
              </a:lnSpc>
              <a:spcBef>
                <a:spcPts val="1000"/>
              </a:spcBef>
              <a:spcAft>
                <a:spcPts val="0"/>
              </a:spcAft>
              <a:buClr>
                <a:srgbClr val="3F3F3F"/>
              </a:buClr>
              <a:buSzPts val="1800"/>
              <a:buChar char="•"/>
            </a:pPr>
            <a:r>
              <a:rPr lang="en-US"/>
              <a:t>Building Science Details </a:t>
            </a:r>
            <a:endParaRPr/>
          </a:p>
          <a:p>
            <a:pPr indent="-276225" lvl="1" marL="542925" rtl="0" algn="l">
              <a:lnSpc>
                <a:spcPct val="90000"/>
              </a:lnSpc>
              <a:spcBef>
                <a:spcPts val="500"/>
              </a:spcBef>
              <a:spcAft>
                <a:spcPts val="0"/>
              </a:spcAft>
              <a:buClr>
                <a:srgbClr val="3F3F3F"/>
              </a:buClr>
              <a:buSzPts val="1600"/>
              <a:buChar char="•"/>
            </a:pPr>
            <a:r>
              <a:rPr lang="en-US"/>
              <a:t>Modelling</a:t>
            </a:r>
            <a:endParaRPr/>
          </a:p>
          <a:p>
            <a:pPr indent="-276225" lvl="1" marL="542925" rtl="0" algn="l">
              <a:lnSpc>
                <a:spcPct val="90000"/>
              </a:lnSpc>
              <a:spcBef>
                <a:spcPts val="500"/>
              </a:spcBef>
              <a:spcAft>
                <a:spcPts val="0"/>
              </a:spcAft>
              <a:buClr>
                <a:srgbClr val="3F3F3F"/>
              </a:buClr>
              <a:buSzPts val="1600"/>
              <a:buChar char="•"/>
            </a:pPr>
            <a:r>
              <a:rPr lang="en-US"/>
              <a:t>GJ Calculations</a:t>
            </a:r>
            <a:endParaRPr/>
          </a:p>
          <a:p>
            <a:pPr indent="-266700" lvl="0" marL="266700" rtl="0" algn="l">
              <a:lnSpc>
                <a:spcPct val="90000"/>
              </a:lnSpc>
              <a:spcBef>
                <a:spcPts val="1000"/>
              </a:spcBef>
              <a:spcAft>
                <a:spcPts val="0"/>
              </a:spcAft>
              <a:buClr>
                <a:srgbClr val="3F3F3F"/>
              </a:buClr>
              <a:buSzPts val="1800"/>
              <a:buChar char="•"/>
            </a:pPr>
            <a:r>
              <a:rPr lang="en-US"/>
              <a:t>Photovoltaic System / Opportunity </a:t>
            </a:r>
            <a:endParaRPr/>
          </a:p>
          <a:p>
            <a:pPr indent="-276225" lvl="1" marL="542925" rtl="0" algn="l">
              <a:lnSpc>
                <a:spcPct val="90000"/>
              </a:lnSpc>
              <a:spcBef>
                <a:spcPts val="500"/>
              </a:spcBef>
              <a:spcAft>
                <a:spcPts val="0"/>
              </a:spcAft>
              <a:buClr>
                <a:srgbClr val="3F3F3F"/>
              </a:buClr>
              <a:buSzPts val="1600"/>
              <a:buChar char="•"/>
            </a:pPr>
            <a:r>
              <a:rPr lang="en-US"/>
              <a:t>Sizing of System</a:t>
            </a:r>
            <a:endParaRPr/>
          </a:p>
          <a:p>
            <a:pPr indent="-276225" lvl="1" marL="542925" rtl="0" algn="l">
              <a:lnSpc>
                <a:spcPct val="90000"/>
              </a:lnSpc>
              <a:spcBef>
                <a:spcPts val="500"/>
              </a:spcBef>
              <a:spcAft>
                <a:spcPts val="0"/>
              </a:spcAft>
              <a:buClr>
                <a:srgbClr val="3F3F3F"/>
              </a:buClr>
              <a:buSzPts val="1600"/>
              <a:buChar char="•"/>
            </a:pPr>
            <a:r>
              <a:rPr lang="en-US"/>
              <a:t>Details / Specifications</a:t>
            </a:r>
            <a:endParaRPr/>
          </a:p>
          <a:p>
            <a:pPr indent="-276225" lvl="1" marL="542925" rtl="0" algn="l">
              <a:lnSpc>
                <a:spcPct val="90000"/>
              </a:lnSpc>
              <a:spcBef>
                <a:spcPts val="500"/>
              </a:spcBef>
              <a:spcAft>
                <a:spcPts val="0"/>
              </a:spcAft>
              <a:buClr>
                <a:srgbClr val="3F3F3F"/>
              </a:buClr>
              <a:buSzPts val="1600"/>
              <a:buChar char="•"/>
            </a:pPr>
            <a:r>
              <a:rPr lang="en-US"/>
              <a:t>Utility Grid Connection</a:t>
            </a:r>
            <a:endParaRPr/>
          </a:p>
          <a:p>
            <a:pPr indent="-276225" lvl="1" marL="542925" rtl="0" algn="l">
              <a:lnSpc>
                <a:spcPct val="90000"/>
              </a:lnSpc>
              <a:spcBef>
                <a:spcPts val="500"/>
              </a:spcBef>
              <a:spcAft>
                <a:spcPts val="0"/>
              </a:spcAft>
              <a:buClr>
                <a:srgbClr val="3F3F3F"/>
              </a:buClr>
              <a:buSzPts val="1600"/>
              <a:buChar char="•"/>
            </a:pPr>
            <a:r>
              <a:rPr lang="en-US"/>
              <a:t>Batteries</a:t>
            </a:r>
            <a:endParaRPr/>
          </a:p>
          <a:p>
            <a:pPr indent="-276225" lvl="1" marL="542925" rtl="0" algn="l">
              <a:lnSpc>
                <a:spcPct val="90000"/>
              </a:lnSpc>
              <a:spcBef>
                <a:spcPts val="500"/>
              </a:spcBef>
              <a:spcAft>
                <a:spcPts val="0"/>
              </a:spcAft>
              <a:buClr>
                <a:srgbClr val="3F3F3F"/>
              </a:buClr>
              <a:buSzPts val="1600"/>
              <a:buChar char="•"/>
            </a:pPr>
            <a:r>
              <a:rPr lang="en-US"/>
              <a:t>Car Charger</a:t>
            </a:r>
            <a:endParaRPr/>
          </a:p>
          <a:p>
            <a:pPr indent="-276225" lvl="1" marL="542925" rtl="0" algn="l">
              <a:lnSpc>
                <a:spcPct val="90000"/>
              </a:lnSpc>
              <a:spcBef>
                <a:spcPts val="500"/>
              </a:spcBef>
              <a:spcAft>
                <a:spcPts val="0"/>
              </a:spcAft>
              <a:buClr>
                <a:srgbClr val="3F3F3F"/>
              </a:buClr>
              <a:buSzPts val="1600"/>
              <a:buChar char="•"/>
            </a:pPr>
            <a:r>
              <a:rPr lang="en-US"/>
              <a:t>Finance Options</a:t>
            </a:r>
            <a:endParaRPr/>
          </a:p>
          <a:p>
            <a:pPr indent="0" lvl="1" marL="266700" rtl="0" algn="l">
              <a:lnSpc>
                <a:spcPct val="90000"/>
              </a:lnSpc>
              <a:spcBef>
                <a:spcPts val="500"/>
              </a:spcBef>
              <a:spcAft>
                <a:spcPts val="0"/>
              </a:spcAft>
              <a:buClr>
                <a:srgbClr val="3F3F3F"/>
              </a:buClr>
              <a:buSzPts val="1600"/>
              <a:buNone/>
            </a:pPr>
            <a:r>
              <a:t/>
            </a:r>
            <a:endParaRPr/>
          </a:p>
        </p:txBody>
      </p:sp>
      <p:sp>
        <p:nvSpPr>
          <p:cNvPr id="220" name="Google Shape;220;p3"/>
          <p:cNvSpPr/>
          <p:nvPr/>
        </p:nvSpPr>
        <p:spPr>
          <a:xfrm>
            <a:off x="9348588" y="3688075"/>
            <a:ext cx="2411412"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ndara"/>
              <a:ea typeface="Candara"/>
              <a:cs typeface="Candara"/>
              <a:sym typeface="Candara"/>
            </a:endParaRPr>
          </a:p>
        </p:txBody>
      </p:sp>
      <p:sp>
        <p:nvSpPr>
          <p:cNvPr id="221" name="Google Shape;221;p3"/>
          <p:cNvSpPr txBox="1"/>
          <p:nvPr>
            <p:ph type="title"/>
          </p:nvPr>
        </p:nvSpPr>
        <p:spPr>
          <a:xfrm>
            <a:off x="7111800" y="3802899"/>
            <a:ext cx="4648200" cy="985000"/>
          </a:xfrm>
          <a:prstGeom prst="rect">
            <a:avLst/>
          </a:prstGeom>
          <a:solidFill>
            <a:schemeClr val="lt1"/>
          </a:solidFill>
          <a:ln>
            <a:noFill/>
          </a:ln>
        </p:spPr>
        <p:txBody>
          <a:bodyPr anchorCtr="0" anchor="ctr" bIns="180000" lIns="180000" spcFirstLastPara="1" rIns="180000" wrap="square" tIns="180000">
            <a:noAutofit/>
          </a:bodyPr>
          <a:lstStyle/>
          <a:p>
            <a:pPr indent="0" lvl="0" marL="0" rtl="0" algn="r">
              <a:lnSpc>
                <a:spcPct val="90000"/>
              </a:lnSpc>
              <a:spcBef>
                <a:spcPts val="0"/>
              </a:spcBef>
              <a:spcAft>
                <a:spcPts val="0"/>
              </a:spcAft>
              <a:buClr>
                <a:srgbClr val="3F3F3F"/>
              </a:buClr>
              <a:buSzPts val="6000"/>
              <a:buFont typeface="Corbel"/>
              <a:buNone/>
            </a:pPr>
            <a:r>
              <a:rPr lang="en-US"/>
              <a:t>Presentation</a:t>
            </a:r>
            <a:endParaRPr/>
          </a:p>
        </p:txBody>
      </p:sp>
      <p:sp>
        <p:nvSpPr>
          <p:cNvPr id="222" name="Google Shape;222;p3"/>
          <p:cNvSpPr txBox="1"/>
          <p:nvPr>
            <p:ph idx="1" type="body"/>
          </p:nvPr>
        </p:nvSpPr>
        <p:spPr>
          <a:xfrm>
            <a:off x="7111800" y="4787900"/>
            <a:ext cx="4648200" cy="1162800"/>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r">
              <a:lnSpc>
                <a:spcPct val="90000"/>
              </a:lnSpc>
              <a:spcBef>
                <a:spcPts val="0"/>
              </a:spcBef>
              <a:spcAft>
                <a:spcPts val="0"/>
              </a:spcAft>
              <a:buClr>
                <a:schemeClr val="lt1"/>
              </a:buClr>
              <a:buSzPts val="1800"/>
              <a:buNone/>
            </a:pPr>
            <a:r>
              <a:rPr lang="en-US"/>
              <a:t>Lorem ipsum dolor sit amet, consectetur adipiscing elit. Etiam aliquet eu mi quis lacinia. Ut fermentum a magna ut.</a:t>
            </a:r>
            <a:endParaRPr/>
          </a:p>
        </p:txBody>
      </p:sp>
      <p:sp>
        <p:nvSpPr>
          <p:cNvPr id="223" name="Google Shape;223;p3"/>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224" name="Google Shape;224;p3"/>
          <p:cNvPicPr preferRelativeResize="0"/>
          <p:nvPr>
            <p:ph idx="2" type="pic"/>
          </p:nvPr>
        </p:nvPicPr>
        <p:blipFill rotWithShape="1">
          <a:blip r:embed="rId3">
            <a:alphaModFix/>
          </a:blip>
          <a:srcRect b="22712" l="25599" r="19062" t="4"/>
          <a:stretch/>
        </p:blipFill>
        <p:spPr>
          <a:xfrm>
            <a:off x="6096000" y="-1"/>
            <a:ext cx="6096000" cy="6371351"/>
          </a:xfrm>
          <a:prstGeom prst="rect">
            <a:avLst/>
          </a:prstGeom>
          <a:solidFill>
            <a:srgbClr val="F2F2F2"/>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
          <p:cNvPicPr preferRelativeResize="0"/>
          <p:nvPr>
            <p:ph idx="2" type="pic"/>
          </p:nvPr>
        </p:nvPicPr>
        <p:blipFill rotWithShape="1">
          <a:blip r:embed="rId3">
            <a:alphaModFix/>
          </a:blip>
          <a:srcRect b="1072" l="0" r="0" t="1072"/>
          <a:stretch/>
        </p:blipFill>
        <p:spPr>
          <a:xfrm>
            <a:off x="0" y="0"/>
            <a:ext cx="9780588" cy="6371351"/>
          </a:xfrm>
          <a:prstGeom prst="rect">
            <a:avLst/>
          </a:prstGeom>
          <a:solidFill>
            <a:srgbClr val="D8D8D8"/>
          </a:solidFill>
          <a:ln>
            <a:noFill/>
          </a:ln>
        </p:spPr>
      </p:pic>
      <p:sp>
        <p:nvSpPr>
          <p:cNvPr id="231" name="Google Shape;231;p4"/>
          <p:cNvSpPr txBox="1"/>
          <p:nvPr>
            <p:ph type="ctrTitle"/>
          </p:nvPr>
        </p:nvSpPr>
        <p:spPr>
          <a:xfrm>
            <a:off x="6235700" y="2204792"/>
            <a:ext cx="5956300" cy="1944000"/>
          </a:xfrm>
          <a:prstGeom prst="rect">
            <a:avLst/>
          </a:prstGeom>
          <a:solidFill>
            <a:schemeClr val="lt1"/>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rgbClr val="3F3F3F"/>
              </a:buClr>
              <a:buSzPts val="6000"/>
              <a:buFont typeface="Corbel"/>
              <a:buNone/>
            </a:pPr>
            <a:r>
              <a:rPr lang="en-US"/>
              <a:t>Benefits of Purchase</a:t>
            </a:r>
            <a:endParaRPr/>
          </a:p>
        </p:txBody>
      </p:sp>
      <p:sp>
        <p:nvSpPr>
          <p:cNvPr id="232" name="Google Shape;232;p4"/>
          <p:cNvSpPr txBox="1"/>
          <p:nvPr>
            <p:ph idx="1" type="body"/>
          </p:nvPr>
        </p:nvSpPr>
        <p:spPr>
          <a:xfrm>
            <a:off x="6235700" y="4148860"/>
            <a:ext cx="5956300" cy="1100565"/>
          </a:xfrm>
          <a:prstGeom prst="rect">
            <a:avLst/>
          </a:prstGeom>
          <a:solidFill>
            <a:schemeClr val="dk1">
              <a:alpha val="80000"/>
            </a:schemeClr>
          </a:solidFill>
          <a:ln>
            <a:noFill/>
          </a:ln>
        </p:spPr>
        <p:txBody>
          <a:bodyPr anchorCtr="0" anchor="t" bIns="180000" lIns="180000" spcFirstLastPara="1" rIns="252000" wrap="square" tIns="180000">
            <a:noAutofit/>
          </a:bodyPr>
          <a:lstStyle/>
          <a:p>
            <a:pPr indent="0" lvl="0" marL="0" rtl="0" algn="r">
              <a:lnSpc>
                <a:spcPct val="90000"/>
              </a:lnSpc>
              <a:spcBef>
                <a:spcPts val="0"/>
              </a:spcBef>
              <a:spcAft>
                <a:spcPts val="0"/>
              </a:spcAft>
              <a:buClr>
                <a:schemeClr val="lt1"/>
              </a:buClr>
              <a:buSzPts val="2400"/>
              <a:buNone/>
            </a:pPr>
            <a:r>
              <a:rPr lang="en-US" sz="2400"/>
              <a:t>Comfort</a:t>
            </a:r>
            <a:r>
              <a:rPr lang="en-US"/>
              <a:t>, </a:t>
            </a:r>
            <a:r>
              <a:rPr lang="en-US" sz="2400"/>
              <a:t>Energy</a:t>
            </a:r>
            <a:r>
              <a:rPr lang="en-US"/>
              <a:t> </a:t>
            </a:r>
            <a:r>
              <a:rPr lang="en-US" sz="2400"/>
              <a:t>Efficiency</a:t>
            </a:r>
            <a:r>
              <a:rPr lang="en-US"/>
              <a:t>, </a:t>
            </a:r>
            <a:r>
              <a:rPr lang="en-US" sz="2400"/>
              <a:t>Value,</a:t>
            </a:r>
            <a:r>
              <a:rPr lang="en-US"/>
              <a:t> </a:t>
            </a:r>
            <a:endParaRPr/>
          </a:p>
          <a:p>
            <a:pPr indent="0" lvl="0" marL="0" rtl="0" algn="r">
              <a:lnSpc>
                <a:spcPct val="90000"/>
              </a:lnSpc>
              <a:spcBef>
                <a:spcPts val="1000"/>
              </a:spcBef>
              <a:spcAft>
                <a:spcPts val="0"/>
              </a:spcAft>
              <a:buClr>
                <a:schemeClr val="lt1"/>
              </a:buClr>
              <a:buSzPts val="2400"/>
              <a:buNone/>
            </a:pPr>
            <a:r>
              <a:rPr lang="en-US" sz="2400"/>
              <a:t>Exceptional Indoor Air Quality</a:t>
            </a:r>
            <a:endParaRPr/>
          </a:p>
        </p:txBody>
      </p:sp>
      <p:sp>
        <p:nvSpPr>
          <p:cNvPr id="233" name="Google Shape;233;p4"/>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38" name="Shape 238"/>
        <p:cNvGrpSpPr/>
        <p:nvPr/>
      </p:nvGrpSpPr>
      <p:grpSpPr>
        <a:xfrm>
          <a:off x="0" y="0"/>
          <a:ext cx="0" cy="0"/>
          <a:chOff x="0" y="0"/>
          <a:chExt cx="0" cy="0"/>
        </a:xfrm>
      </p:grpSpPr>
      <p:pic>
        <p:nvPicPr>
          <p:cNvPr id="239" name="Google Shape;239;p5"/>
          <p:cNvPicPr preferRelativeResize="0"/>
          <p:nvPr>
            <p:ph idx="2" type="pic"/>
          </p:nvPr>
        </p:nvPicPr>
        <p:blipFill rotWithShape="1">
          <a:blip r:embed="rId3">
            <a:alphaModFix/>
          </a:blip>
          <a:srcRect b="1172" l="0" r="0" t="1171"/>
          <a:stretch/>
        </p:blipFill>
        <p:spPr>
          <a:xfrm>
            <a:off x="2411412" y="0"/>
            <a:ext cx="9780588" cy="6371351"/>
          </a:xfrm>
          <a:prstGeom prst="rect">
            <a:avLst/>
          </a:prstGeom>
          <a:solidFill>
            <a:srgbClr val="D8D8D8"/>
          </a:solidFill>
          <a:ln>
            <a:noFill/>
          </a:ln>
        </p:spPr>
      </p:pic>
      <p:sp>
        <p:nvSpPr>
          <p:cNvPr id="240" name="Google Shape;240;p5"/>
          <p:cNvSpPr txBox="1"/>
          <p:nvPr>
            <p:ph type="title"/>
          </p:nvPr>
        </p:nvSpPr>
        <p:spPr>
          <a:xfrm>
            <a:off x="-1700" y="2156226"/>
            <a:ext cx="4903599" cy="1958400"/>
          </a:xfrm>
          <a:prstGeom prst="rect">
            <a:avLst/>
          </a:prstGeom>
          <a:solidFill>
            <a:schemeClr val="lt1"/>
          </a:solidFill>
          <a:ln>
            <a:noFill/>
          </a:ln>
        </p:spPr>
        <p:txBody>
          <a:bodyPr anchorCtr="0" anchor="ctr" bIns="180000" lIns="252000" spcFirstLastPara="1" rIns="180000" wrap="square" tIns="180000">
            <a:noAutofit/>
          </a:bodyPr>
          <a:lstStyle/>
          <a:p>
            <a:pPr indent="0" lvl="0" marL="0" rtl="0" algn="l">
              <a:lnSpc>
                <a:spcPct val="90000"/>
              </a:lnSpc>
              <a:spcBef>
                <a:spcPts val="0"/>
              </a:spcBef>
              <a:spcAft>
                <a:spcPts val="0"/>
              </a:spcAft>
              <a:buClr>
                <a:srgbClr val="3F3F3F"/>
              </a:buClr>
              <a:buSzPts val="4800"/>
              <a:buFont typeface="Corbel"/>
              <a:buNone/>
            </a:pPr>
            <a:r>
              <a:rPr lang="en-US" sz="4800"/>
              <a:t>Construction Details - Technical</a:t>
            </a:r>
            <a:endParaRPr/>
          </a:p>
        </p:txBody>
      </p:sp>
      <p:sp>
        <p:nvSpPr>
          <p:cNvPr id="241" name="Google Shape;241;p5"/>
          <p:cNvSpPr txBox="1"/>
          <p:nvPr>
            <p:ph idx="1" type="body"/>
          </p:nvPr>
        </p:nvSpPr>
        <p:spPr>
          <a:xfrm>
            <a:off x="0" y="4110760"/>
            <a:ext cx="4902200" cy="1100565"/>
          </a:xfrm>
          <a:prstGeom prst="rect">
            <a:avLst/>
          </a:prstGeom>
          <a:solidFill>
            <a:schemeClr val="dk1">
              <a:alpha val="80000"/>
            </a:schemeClr>
          </a:solidFill>
          <a:ln>
            <a:noFill/>
          </a:ln>
        </p:spPr>
        <p:txBody>
          <a:bodyPr anchorCtr="0" anchor="t" bIns="180000" lIns="252000" spcFirstLastPara="1" rIns="180000" wrap="square" tIns="180000">
            <a:noAutofit/>
          </a:bodyPr>
          <a:lstStyle/>
          <a:p>
            <a:pPr indent="0" lvl="0" marL="0" rtl="0" algn="l">
              <a:lnSpc>
                <a:spcPct val="90000"/>
              </a:lnSpc>
              <a:spcBef>
                <a:spcPts val="0"/>
              </a:spcBef>
              <a:spcAft>
                <a:spcPts val="0"/>
              </a:spcAft>
              <a:buClr>
                <a:schemeClr val="lt1"/>
              </a:buClr>
              <a:buSzPts val="2000"/>
              <a:buNone/>
            </a:pPr>
            <a:r>
              <a:rPr lang="en-US" sz="2000"/>
              <a:t>A building science, engineered based approach towards all components and construction of the home.</a:t>
            </a:r>
            <a:endParaRPr/>
          </a:p>
          <a:p>
            <a:pPr indent="0" lvl="0" marL="0" rtl="0" algn="l">
              <a:lnSpc>
                <a:spcPct val="90000"/>
              </a:lnSpc>
              <a:spcBef>
                <a:spcPts val="1000"/>
              </a:spcBef>
              <a:spcAft>
                <a:spcPts val="0"/>
              </a:spcAft>
              <a:buClr>
                <a:schemeClr val="lt1"/>
              </a:buClr>
              <a:buSzPts val="1800"/>
              <a:buNone/>
            </a:pPr>
            <a:r>
              <a:t/>
            </a:r>
            <a:endParaRPr/>
          </a:p>
        </p:txBody>
      </p:sp>
      <p:sp>
        <p:nvSpPr>
          <p:cNvPr id="242" name="Google Shape;242;p5"/>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6"/>
          <p:cNvPicPr preferRelativeResize="0"/>
          <p:nvPr>
            <p:ph idx="2" type="pic"/>
          </p:nvPr>
        </p:nvPicPr>
        <p:blipFill rotWithShape="1">
          <a:blip r:embed="rId3">
            <a:alphaModFix/>
          </a:blip>
          <a:srcRect b="26390" l="0" r="0" t="26390"/>
          <a:stretch/>
        </p:blipFill>
        <p:spPr>
          <a:xfrm>
            <a:off x="0" y="-1"/>
            <a:ext cx="6096000" cy="6371351"/>
          </a:xfrm>
          <a:prstGeom prst="rect">
            <a:avLst/>
          </a:prstGeom>
          <a:solidFill>
            <a:srgbClr val="F2F2F2"/>
          </a:solidFill>
          <a:ln>
            <a:noFill/>
          </a:ln>
        </p:spPr>
      </p:pic>
      <p:sp>
        <p:nvSpPr>
          <p:cNvPr id="249" name="Google Shape;249;p6"/>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p>
            <a:pPr indent="0" lvl="0" marL="0" rtl="0" algn="l">
              <a:lnSpc>
                <a:spcPct val="90000"/>
              </a:lnSpc>
              <a:spcBef>
                <a:spcPts val="0"/>
              </a:spcBef>
              <a:spcAft>
                <a:spcPts val="0"/>
              </a:spcAft>
              <a:buClr>
                <a:srgbClr val="3F3F3F"/>
              </a:buClr>
              <a:buSzPts val="6000"/>
              <a:buFont typeface="Corbel"/>
              <a:buNone/>
            </a:pPr>
            <a:r>
              <a:rPr lang="en-US"/>
              <a:t>Wall Assemblies</a:t>
            </a:r>
            <a:endParaRPr/>
          </a:p>
        </p:txBody>
      </p:sp>
      <p:sp>
        <p:nvSpPr>
          <p:cNvPr id="250" name="Google Shape;250;p6"/>
          <p:cNvSpPr txBox="1"/>
          <p:nvPr>
            <p:ph idx="1" type="body"/>
          </p:nvPr>
        </p:nvSpPr>
        <p:spPr>
          <a:xfrm>
            <a:off x="5118334" y="2994141"/>
            <a:ext cx="6641626" cy="590155"/>
          </a:xfrm>
          <a:prstGeom prst="rect">
            <a:avLst/>
          </a:prstGeom>
          <a:solidFill>
            <a:schemeClr val="dk1">
              <a:alpha val="80000"/>
            </a:scheme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Clr>
                <a:schemeClr val="lt1"/>
              </a:buClr>
              <a:buSzPts val="2000"/>
              <a:buNone/>
            </a:pPr>
            <a:r>
              <a:rPr lang="en-US" sz="2000"/>
              <a:t>Strength, durability and practicality.</a:t>
            </a:r>
            <a:endParaRPr/>
          </a:p>
        </p:txBody>
      </p:sp>
      <p:grpSp>
        <p:nvGrpSpPr>
          <p:cNvPr id="251" name="Google Shape;251;p6"/>
          <p:cNvGrpSpPr/>
          <p:nvPr/>
        </p:nvGrpSpPr>
        <p:grpSpPr>
          <a:xfrm>
            <a:off x="6288088" y="3764392"/>
            <a:ext cx="5472111" cy="2426428"/>
            <a:chOff x="0" y="429"/>
            <a:chExt cx="5472111" cy="2426428"/>
          </a:xfrm>
        </p:grpSpPr>
        <p:sp>
          <p:nvSpPr>
            <p:cNvPr id="252" name="Google Shape;252;p6"/>
            <p:cNvSpPr/>
            <p:nvPr/>
          </p:nvSpPr>
          <p:spPr>
            <a:xfrm>
              <a:off x="0" y="1827147"/>
              <a:ext cx="1368028" cy="59971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6"/>
            <p:cNvSpPr txBox="1"/>
            <p:nvPr/>
          </p:nvSpPr>
          <p:spPr>
            <a:xfrm>
              <a:off x="0" y="1827147"/>
              <a:ext cx="1368028" cy="599710"/>
            </a:xfrm>
            <a:prstGeom prst="rect">
              <a:avLst/>
            </a:prstGeom>
            <a:noFill/>
            <a:ln>
              <a:noFill/>
            </a:ln>
          </p:spPr>
          <p:txBody>
            <a:bodyPr anchorCtr="0" anchor="ctr" bIns="92450" lIns="97275" spcFirstLastPara="1" rIns="97275" wrap="square" tIns="92450">
              <a:noAutofit/>
            </a:bodyPr>
            <a:lstStyle/>
            <a:p>
              <a:pPr indent="0" lvl="0" marL="0" marR="0" rtl="0" algn="ctr">
                <a:lnSpc>
                  <a:spcPct val="90000"/>
                </a:lnSpc>
                <a:spcBef>
                  <a:spcPts val="0"/>
                </a:spcBef>
                <a:spcAft>
                  <a:spcPts val="0"/>
                </a:spcAft>
                <a:buClr>
                  <a:schemeClr val="lt1"/>
                </a:buClr>
                <a:buSzPts val="1300"/>
                <a:buFont typeface="Candara"/>
                <a:buNone/>
              </a:pPr>
              <a:r>
                <a:rPr b="0" i="0" lang="en-US" sz="1300" u="none" cap="none" strike="noStrike">
                  <a:solidFill>
                    <a:schemeClr val="lt1"/>
                  </a:solidFill>
                  <a:latin typeface="Candara"/>
                  <a:ea typeface="Candara"/>
                  <a:cs typeface="Candara"/>
                  <a:sym typeface="Candara"/>
                </a:rPr>
                <a:t>Zip board structural insulated panel</a:t>
              </a:r>
              <a:endParaRPr/>
            </a:p>
          </p:txBody>
        </p:sp>
        <p:sp>
          <p:nvSpPr>
            <p:cNvPr id="254" name="Google Shape;254;p6"/>
            <p:cNvSpPr/>
            <p:nvPr/>
          </p:nvSpPr>
          <p:spPr>
            <a:xfrm>
              <a:off x="1368027" y="1827147"/>
              <a:ext cx="4104084" cy="59971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
            <p:cNvSpPr txBox="1"/>
            <p:nvPr/>
          </p:nvSpPr>
          <p:spPr>
            <a:xfrm>
              <a:off x="1368027" y="1827147"/>
              <a:ext cx="4104084" cy="59971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Provides solid racking strength to wall system is structural bearing for window glazing  2” outboard insulation forcing dewpoint to the exterior. </a:t>
              </a:r>
              <a:endParaRPr/>
            </a:p>
          </p:txBody>
        </p:sp>
        <p:sp>
          <p:nvSpPr>
            <p:cNvPr id="256" name="Google Shape;256;p6"/>
            <p:cNvSpPr/>
            <p:nvPr/>
          </p:nvSpPr>
          <p:spPr>
            <a:xfrm rot="10800000">
              <a:off x="0" y="913788"/>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6"/>
            <p:cNvSpPr txBox="1"/>
            <p:nvPr/>
          </p:nvSpPr>
          <p:spPr>
            <a:xfrm>
              <a:off x="0" y="913788"/>
              <a:ext cx="1368028" cy="599530"/>
            </a:xfrm>
            <a:prstGeom prst="rect">
              <a:avLst/>
            </a:prstGeom>
            <a:noFill/>
            <a:ln>
              <a:noFill/>
            </a:ln>
          </p:spPr>
          <p:txBody>
            <a:bodyPr anchorCtr="0" anchor="ctr" bIns="92450" lIns="97275" spcFirstLastPara="1" rIns="97275" wrap="square" tIns="92450">
              <a:noAutofit/>
            </a:bodyPr>
            <a:lstStyle/>
            <a:p>
              <a:pPr indent="0" lvl="0" marL="0" marR="0" rtl="0" algn="ctr">
                <a:lnSpc>
                  <a:spcPct val="90000"/>
                </a:lnSpc>
                <a:spcBef>
                  <a:spcPts val="0"/>
                </a:spcBef>
                <a:spcAft>
                  <a:spcPts val="0"/>
                </a:spcAft>
                <a:buClr>
                  <a:schemeClr val="lt1"/>
                </a:buClr>
                <a:buSzPts val="1300"/>
                <a:buFont typeface="Candara"/>
                <a:buNone/>
              </a:pPr>
              <a:r>
                <a:rPr b="0" i="0" lang="en-US" sz="1300" u="none" cap="none" strike="noStrike">
                  <a:solidFill>
                    <a:schemeClr val="lt1"/>
                  </a:solidFill>
                  <a:latin typeface="Candara"/>
                  <a:ea typeface="Candara"/>
                  <a:cs typeface="Candara"/>
                  <a:sym typeface="Candara"/>
                </a:rPr>
                <a:t>Air Moisture Barrier</a:t>
              </a:r>
              <a:endParaRPr/>
            </a:p>
          </p:txBody>
        </p:sp>
        <p:sp>
          <p:nvSpPr>
            <p:cNvPr id="258" name="Google Shape;258;p6"/>
            <p:cNvSpPr/>
            <p:nvPr/>
          </p:nvSpPr>
          <p:spPr>
            <a:xfrm>
              <a:off x="1368027" y="913788"/>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
            <p:cNvSpPr txBox="1"/>
            <p:nvPr/>
          </p:nvSpPr>
          <p:spPr>
            <a:xfrm>
              <a:off x="1368027" y="913788"/>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2 in 1 - Continuous on outside of wall assembly, taped and sealed for air tightness.</a:t>
              </a:r>
              <a:endParaRPr/>
            </a:p>
          </p:txBody>
        </p:sp>
        <p:sp>
          <p:nvSpPr>
            <p:cNvPr id="260" name="Google Shape;260;p6"/>
            <p:cNvSpPr/>
            <p:nvPr/>
          </p:nvSpPr>
          <p:spPr>
            <a:xfrm rot="10800000">
              <a:off x="0" y="429"/>
              <a:ext cx="1368028" cy="922354"/>
            </a:xfrm>
            <a:prstGeom prst="upArrowCallout">
              <a:avLst>
                <a:gd fmla="val 5000" name="adj1"/>
                <a:gd fmla="val 10000" name="adj2"/>
                <a:gd fmla="val 15000" name="adj3"/>
                <a:gd fmla="val 64977" name="adj4"/>
              </a:avLst>
            </a:prstGeom>
            <a:solidFill>
              <a:schemeClr val="dk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6"/>
            <p:cNvSpPr txBox="1"/>
            <p:nvPr/>
          </p:nvSpPr>
          <p:spPr>
            <a:xfrm>
              <a:off x="0" y="429"/>
              <a:ext cx="1368028" cy="599530"/>
            </a:xfrm>
            <a:prstGeom prst="rect">
              <a:avLst/>
            </a:prstGeom>
            <a:noFill/>
            <a:ln>
              <a:noFill/>
            </a:ln>
          </p:spPr>
          <p:txBody>
            <a:bodyPr anchorCtr="0" anchor="ctr" bIns="92450" lIns="97275" spcFirstLastPara="1" rIns="97275" wrap="square" tIns="92450">
              <a:noAutofit/>
            </a:bodyPr>
            <a:lstStyle/>
            <a:p>
              <a:pPr indent="0" lvl="0" marL="0" marR="0" rtl="0" algn="ctr">
                <a:lnSpc>
                  <a:spcPct val="90000"/>
                </a:lnSpc>
                <a:spcBef>
                  <a:spcPts val="0"/>
                </a:spcBef>
                <a:spcAft>
                  <a:spcPts val="0"/>
                </a:spcAft>
                <a:buClr>
                  <a:schemeClr val="lt1"/>
                </a:buClr>
                <a:buSzPts val="1300"/>
                <a:buFont typeface="Candara"/>
                <a:buNone/>
              </a:pPr>
              <a:r>
                <a:rPr b="0" i="0" lang="en-US" sz="1300" u="none" cap="none" strike="noStrike">
                  <a:solidFill>
                    <a:schemeClr val="lt1"/>
                  </a:solidFill>
                  <a:latin typeface="Candara"/>
                  <a:ea typeface="Candara"/>
                  <a:cs typeface="Candara"/>
                  <a:sym typeface="Candara"/>
                </a:rPr>
                <a:t>R 34 Insulation</a:t>
              </a:r>
              <a:endParaRPr/>
            </a:p>
          </p:txBody>
        </p:sp>
        <p:sp>
          <p:nvSpPr>
            <p:cNvPr id="262" name="Google Shape;262;p6"/>
            <p:cNvSpPr/>
            <p:nvPr/>
          </p:nvSpPr>
          <p:spPr>
            <a:xfrm>
              <a:off x="1368027" y="429"/>
              <a:ext cx="4104084" cy="599530"/>
            </a:xfrm>
            <a:prstGeom prst="rect">
              <a:avLst/>
            </a:prstGeom>
            <a:solidFill>
              <a:srgbClr val="CDCDCD">
                <a:alpha val="89803"/>
              </a:srgbClr>
            </a:solidFill>
            <a:ln cap="flat" cmpd="sng" w="12700">
              <a:solidFill>
                <a:srgbClr val="CDCD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6"/>
            <p:cNvSpPr txBox="1"/>
            <p:nvPr/>
          </p:nvSpPr>
          <p:spPr>
            <a:xfrm>
              <a:off x="1368027" y="429"/>
              <a:ext cx="4104084" cy="599530"/>
            </a:xfrm>
            <a:prstGeom prst="rect">
              <a:avLst/>
            </a:prstGeom>
            <a:noFill/>
            <a:ln>
              <a:noFill/>
            </a:ln>
          </p:spPr>
          <p:txBody>
            <a:bodyPr anchorCtr="0" anchor="ctr" bIns="139700" lIns="83250" spcFirstLastPara="1" rIns="83250" wrap="square" tIns="139700">
              <a:noAutofit/>
            </a:bodyPr>
            <a:lstStyle/>
            <a:p>
              <a:pPr indent="0" lvl="0" marL="0" marR="0" rtl="0" algn="l">
                <a:lnSpc>
                  <a:spcPct val="90000"/>
                </a:lnSpc>
                <a:spcBef>
                  <a:spcPts val="0"/>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2” exterior insulation R12</a:t>
              </a:r>
              <a:endParaRPr/>
            </a:p>
            <a:p>
              <a:pPr indent="0" lvl="0" marL="0" marR="0" rtl="0" algn="l">
                <a:lnSpc>
                  <a:spcPct val="90000"/>
                </a:lnSpc>
                <a:spcBef>
                  <a:spcPts val="385"/>
                </a:spcBef>
                <a:spcAft>
                  <a:spcPts val="0"/>
                </a:spcAft>
                <a:buClr>
                  <a:schemeClr val="dk1"/>
                </a:buClr>
                <a:buSzPts val="1100"/>
                <a:buFont typeface="Candara"/>
                <a:buNone/>
              </a:pPr>
              <a:r>
                <a:rPr b="0" i="0" lang="en-US" sz="1100" u="none" cap="none" strike="noStrike">
                  <a:solidFill>
                    <a:schemeClr val="dk1"/>
                  </a:solidFill>
                  <a:latin typeface="Candara"/>
                  <a:ea typeface="Candara"/>
                  <a:cs typeface="Candara"/>
                  <a:sym typeface="Candara"/>
                </a:rPr>
                <a:t>R 22 fiberglass batt wall insulation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7"/>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3F3F3F"/>
              </a:buClr>
              <a:buSzPts val="3200"/>
              <a:buFont typeface="Corbel"/>
              <a:buNone/>
            </a:pPr>
            <a:r>
              <a:rPr lang="en-US"/>
              <a:t>Superior wall assemblies featuring Zip panel system. </a:t>
            </a:r>
            <a:endParaRPr/>
          </a:p>
        </p:txBody>
      </p:sp>
      <p:pic>
        <p:nvPicPr>
          <p:cNvPr id="269" name="Google Shape;269;p7"/>
          <p:cNvPicPr preferRelativeResize="0"/>
          <p:nvPr>
            <p:ph idx="1" type="body"/>
          </p:nvPr>
        </p:nvPicPr>
        <p:blipFill rotWithShape="1">
          <a:blip r:embed="rId3">
            <a:alphaModFix/>
          </a:blip>
          <a:srcRect b="0" l="0" r="0" t="0"/>
          <a:stretch/>
        </p:blipFill>
        <p:spPr>
          <a:xfrm>
            <a:off x="764722" y="1008063"/>
            <a:ext cx="10662556" cy="5183187"/>
          </a:xfrm>
          <a:prstGeom prst="rect">
            <a:avLst/>
          </a:prstGeom>
          <a:noFill/>
          <a:ln>
            <a:noFill/>
          </a:ln>
        </p:spPr>
      </p:pic>
      <p:sp>
        <p:nvSpPr>
          <p:cNvPr id="270" name="Google Shape;270;p7"/>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t>Add a footer</a:t>
            </a:r>
            <a:endParaRPr/>
          </a:p>
        </p:txBody>
      </p:sp>
      <p:sp>
        <p:nvSpPr>
          <p:cNvPr id="271" name="Google Shape;271;p7"/>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8"/>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3F3F3F"/>
              </a:buClr>
              <a:buSzPts val="3200"/>
              <a:buFont typeface="Corbel"/>
              <a:buNone/>
            </a:pPr>
            <a:r>
              <a:rPr lang="en-US"/>
              <a:t>Typical Wall Section : Construction Details</a:t>
            </a:r>
            <a:endParaRPr/>
          </a:p>
        </p:txBody>
      </p:sp>
      <p:pic>
        <p:nvPicPr>
          <p:cNvPr id="278" name="Google Shape;278;p8"/>
          <p:cNvPicPr preferRelativeResize="0"/>
          <p:nvPr>
            <p:ph idx="1" type="body"/>
          </p:nvPr>
        </p:nvPicPr>
        <p:blipFill rotWithShape="1">
          <a:blip r:embed="rId3">
            <a:alphaModFix/>
          </a:blip>
          <a:srcRect b="0" l="0" r="0" t="0"/>
          <a:stretch/>
        </p:blipFill>
        <p:spPr>
          <a:xfrm>
            <a:off x="1488723" y="1008063"/>
            <a:ext cx="9214554" cy="5183187"/>
          </a:xfrm>
          <a:prstGeom prst="rect">
            <a:avLst/>
          </a:prstGeom>
          <a:noFill/>
          <a:ln>
            <a:noFill/>
          </a:ln>
        </p:spPr>
      </p:pic>
      <p:sp>
        <p:nvSpPr>
          <p:cNvPr id="279" name="Google Shape;279;p8"/>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9"/>
          <p:cNvSpPr txBox="1"/>
          <p:nvPr>
            <p:ph type="title"/>
          </p:nvPr>
        </p:nvSpPr>
        <p:spPr>
          <a:xfrm>
            <a:off x="432000" y="284480"/>
            <a:ext cx="11328000" cy="1209040"/>
          </a:xfrm>
          <a:prstGeom prst="rect">
            <a:avLst/>
          </a:prstGeom>
          <a:noFill/>
          <a:ln>
            <a:noFill/>
          </a:ln>
        </p:spPr>
        <p:txBody>
          <a:bodyPr anchorCtr="0" anchor="ctr" bIns="0" lIns="0" spcFirstLastPara="1" rIns="0" wrap="square" tIns="0">
            <a:noAutofit/>
          </a:bodyPr>
          <a:lstStyle/>
          <a:p>
            <a:pPr indent="0" lvl="0" marL="0" rtl="0" algn="just">
              <a:lnSpc>
                <a:spcPct val="90000"/>
              </a:lnSpc>
              <a:spcBef>
                <a:spcPts val="0"/>
              </a:spcBef>
              <a:spcAft>
                <a:spcPts val="0"/>
              </a:spcAft>
              <a:buClr>
                <a:srgbClr val="3F3F3F"/>
              </a:buClr>
              <a:buSzPts val="3200"/>
              <a:buFont typeface="Corbel"/>
              <a:buNone/>
            </a:pPr>
            <a:r>
              <a:rPr lang="en-US"/>
              <a:t>2” of 2lb foam insulation R12 sprayed on walls and floors. </a:t>
            </a:r>
            <a:br>
              <a:rPr lang="en-US"/>
            </a:br>
            <a:r>
              <a:rPr lang="en-US"/>
              <a:t>Warm dry comfortable basements ready for immediate finishing.</a:t>
            </a:r>
            <a:br>
              <a:rPr lang="en-US"/>
            </a:br>
            <a:r>
              <a:rPr lang="en-US"/>
              <a:t>Underslab insulation is Radon proofing the basement floors.</a:t>
            </a:r>
            <a:endParaRPr/>
          </a:p>
        </p:txBody>
      </p:sp>
      <p:pic>
        <p:nvPicPr>
          <p:cNvPr id="285" name="Google Shape;285;p9"/>
          <p:cNvPicPr preferRelativeResize="0"/>
          <p:nvPr>
            <p:ph idx="1" type="body"/>
          </p:nvPr>
        </p:nvPicPr>
        <p:blipFill rotWithShape="1">
          <a:blip r:embed="rId3">
            <a:alphaModFix/>
          </a:blip>
          <a:srcRect b="0" l="0" r="0" t="0"/>
          <a:stretch/>
        </p:blipFill>
        <p:spPr>
          <a:xfrm>
            <a:off x="693602" y="1551695"/>
            <a:ext cx="10662556" cy="5183187"/>
          </a:xfrm>
          <a:prstGeom prst="rect">
            <a:avLst/>
          </a:prstGeom>
          <a:noFill/>
          <a:ln>
            <a:noFill/>
          </a:ln>
        </p:spPr>
      </p:pic>
      <p:sp>
        <p:nvSpPr>
          <p:cNvPr id="286" name="Google Shape;286;p9"/>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t>Add a footer</a:t>
            </a:r>
            <a:endParaRPr/>
          </a:p>
        </p:txBody>
      </p:sp>
      <p:sp>
        <p:nvSpPr>
          <p:cNvPr id="287" name="Google Shape;287;p9"/>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29">
      <a:dk1>
        <a:srgbClr val="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2020-01-28T13:46:46Z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